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4" r:id="rId1"/>
  </p:sldMasterIdLst>
  <p:notesMasterIdLst>
    <p:notesMasterId r:id="rId30"/>
  </p:notesMasterIdLst>
  <p:sldIdLst>
    <p:sldId id="402" r:id="rId2"/>
    <p:sldId id="412" r:id="rId3"/>
    <p:sldId id="415" r:id="rId4"/>
    <p:sldId id="413" r:id="rId5"/>
    <p:sldId id="414" r:id="rId6"/>
    <p:sldId id="277" r:id="rId7"/>
    <p:sldId id="281" r:id="rId8"/>
    <p:sldId id="373" r:id="rId9"/>
    <p:sldId id="282" r:id="rId10"/>
    <p:sldId id="361" r:id="rId11"/>
    <p:sldId id="262" r:id="rId12"/>
    <p:sldId id="417" r:id="rId13"/>
    <p:sldId id="416" r:id="rId14"/>
    <p:sldId id="419" r:id="rId15"/>
    <p:sldId id="420" r:id="rId16"/>
    <p:sldId id="421" r:id="rId17"/>
    <p:sldId id="423" r:id="rId18"/>
    <p:sldId id="427" r:id="rId19"/>
    <p:sldId id="429" r:id="rId20"/>
    <p:sldId id="424" r:id="rId21"/>
    <p:sldId id="425" r:id="rId22"/>
    <p:sldId id="426" r:id="rId23"/>
    <p:sldId id="407" r:id="rId24"/>
    <p:sldId id="409" r:id="rId25"/>
    <p:sldId id="403" r:id="rId26"/>
    <p:sldId id="406" r:id="rId27"/>
    <p:sldId id="404" r:id="rId28"/>
    <p:sldId id="430" r:id="rId29"/>
  </p:sldIdLst>
  <p:sldSz cx="12192000" cy="6858000"/>
  <p:notesSz cx="6858000" cy="9144000"/>
  <p:embeddedFontLs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6060"/>
    <a:srgbClr val="EF9875"/>
    <a:srgbClr val="E1E2E5"/>
    <a:srgbClr val="5C4B51"/>
    <a:srgbClr val="8CBEB2"/>
    <a:srgbClr val="F3B562"/>
    <a:srgbClr val="737776"/>
    <a:srgbClr val="2C2D28"/>
    <a:srgbClr val="F2EBB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8" autoAdjust="0"/>
    <p:restoredTop sz="94148" autoAdjust="0"/>
  </p:normalViewPr>
  <p:slideViewPr>
    <p:cSldViewPr snapToGrid="0" snapToObjects="1">
      <p:cViewPr varScale="1">
        <p:scale>
          <a:sx n="78" d="100"/>
          <a:sy n="78" d="100"/>
        </p:scale>
        <p:origin x="77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16D59-487C-46EF-9684-F86A9180F3B4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2A5C0-928C-41A0-9C5B-97388C1F8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104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394C-162B-45F6-B875-648FC65A8E7C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14999-C5EA-4DD1-A383-309CBBBF4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585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394C-162B-45F6-B875-648FC65A8E7C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14999-C5EA-4DD1-A383-309CBBBF4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535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394C-162B-45F6-B875-648FC65A8E7C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14999-C5EA-4DD1-A383-309CBBBF4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779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394C-162B-45F6-B875-648FC65A8E7C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14999-C5EA-4DD1-A383-309CBBBF4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301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394C-162B-45F6-B875-648FC65A8E7C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14999-C5EA-4DD1-A383-309CBBBF4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306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394C-162B-45F6-B875-648FC65A8E7C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14999-C5EA-4DD1-A383-309CBBBF4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991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394C-162B-45F6-B875-648FC65A8E7C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14999-C5EA-4DD1-A383-309CBBBF4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85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394C-162B-45F6-B875-648FC65A8E7C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14999-C5EA-4DD1-A383-309CBBBF4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967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394C-162B-45F6-B875-648FC65A8E7C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14999-C5EA-4DD1-A383-309CBBBF4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164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394C-162B-45F6-B875-648FC65A8E7C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14999-C5EA-4DD1-A383-309CBBBF4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447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394C-162B-45F6-B875-648FC65A8E7C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14999-C5EA-4DD1-A383-309CBBBF4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590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B394C-162B-45F6-B875-648FC65A8E7C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14999-C5EA-4DD1-A383-309CBBBF4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9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8" name="직사각형 7"/>
          <p:cNvSpPr>
            <a:spLocks/>
          </p:cNvSpPr>
          <p:nvPr/>
        </p:nvSpPr>
        <p:spPr>
          <a:xfrm>
            <a:off x="3810" y="0"/>
            <a:ext cx="12193270" cy="6859270"/>
          </a:xfrm>
          <a:prstGeom prst="rect">
            <a:avLst/>
          </a:prstGeom>
          <a:solidFill>
            <a:schemeClr val="bg1">
              <a:alpha val="8307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0" name="도형 3"/>
          <p:cNvSpPr>
            <a:spLocks/>
          </p:cNvSpPr>
          <p:nvPr/>
        </p:nvSpPr>
        <p:spPr>
          <a:xfrm>
            <a:off x="4607560" y="1939290"/>
            <a:ext cx="2987675" cy="2988310"/>
          </a:xfrm>
          <a:prstGeom prst="rect">
            <a:avLst/>
          </a:prstGeom>
          <a:noFill/>
          <a:ln w="57150" cap="flat" cmpd="sng">
            <a:solidFill>
              <a:srgbClr val="B2876E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9"/>
          <p:cNvSpPr>
            <a:spLocks/>
          </p:cNvSpPr>
          <p:nvPr/>
        </p:nvSpPr>
        <p:spPr>
          <a:xfrm>
            <a:off x="4702175" y="2021840"/>
            <a:ext cx="2797810" cy="2819400"/>
          </a:xfrm>
          <a:prstGeom prst="rect">
            <a:avLst/>
          </a:prstGeom>
          <a:noFill/>
          <a:ln w="12700" cap="flat" cmpd="sng">
            <a:solidFill>
              <a:srgbClr val="B2876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30"/>
          <p:cNvSpPr txBox="1">
            <a:spLocks/>
          </p:cNvSpPr>
          <p:nvPr/>
        </p:nvSpPr>
        <p:spPr>
          <a:xfrm>
            <a:off x="4850130" y="1743710"/>
            <a:ext cx="2503170" cy="31699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dist" latinLnBrk="0" hangingPunct="1">
              <a:buFontTx/>
              <a:buNone/>
            </a:pPr>
            <a:r>
              <a:rPr lang="ko-KR" sz="10000">
                <a:solidFill>
                  <a:srgbClr val="986B51"/>
                </a:solidFill>
                <a:latin typeface="Mapo꽃섬" charset="0"/>
                <a:ea typeface="Mapo꽃섬" charset="0"/>
              </a:rPr>
              <a:t>N U</a:t>
            </a:r>
            <a:endParaRPr lang="ko-KR" altLang="en-US" sz="10000">
              <a:solidFill>
                <a:srgbClr val="986B51"/>
              </a:solidFill>
              <a:latin typeface="Mapo꽃섬" charset="0"/>
              <a:ea typeface="Mapo꽃섬" charset="0"/>
            </a:endParaRPr>
          </a:p>
          <a:p>
            <a:pPr marL="0" indent="0" algn="dist" latinLnBrk="0" hangingPunct="1">
              <a:buFontTx/>
              <a:buNone/>
            </a:pPr>
            <a:r>
              <a:rPr lang="ko-KR" sz="10000">
                <a:solidFill>
                  <a:srgbClr val="986B51"/>
                </a:solidFill>
                <a:latin typeface="Mapo꽃섬" charset="0"/>
                <a:ea typeface="Mapo꽃섬" charset="0"/>
              </a:rPr>
              <a:t>V O</a:t>
            </a:r>
            <a:endParaRPr lang="ko-KR" altLang="en-US" sz="10000">
              <a:solidFill>
                <a:srgbClr val="986B51"/>
              </a:solidFill>
              <a:latin typeface="Mapo꽃섬" charset="0"/>
              <a:ea typeface="Mapo꽃섬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18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7396480" y="0"/>
            <a:ext cx="47955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9023350" y="1069340"/>
            <a:ext cx="1542415" cy="523240"/>
            <a:chOff x="9023350" y="1069340"/>
            <a:chExt cx="1542415" cy="523240"/>
          </a:xfrm>
          <a:scene3d>
            <a:camera prst="perspectiveFront"/>
            <a:lightRig rig="threePt" dir="t"/>
          </a:scene3d>
        </p:grpSpPr>
        <p:sp>
          <p:nvSpPr>
            <p:cNvPr id="30" name="직사각형 29"/>
            <p:cNvSpPr/>
            <p:nvPr/>
          </p:nvSpPr>
          <p:spPr>
            <a:xfrm>
              <a:off x="9023350" y="1069340"/>
              <a:ext cx="1542415" cy="52324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120505" y="1100455"/>
              <a:ext cx="1346835" cy="46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Contents</a:t>
              </a:r>
              <a:endParaRPr lang="ko-KR" altLang="en-US" sz="2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8849360" y="2117725"/>
            <a:ext cx="1571625" cy="3689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en-US" altLang="ko-KR">
                <a:ln w="9525" cap="flat" cmpd="sng">
                  <a:solidFill>
                    <a:srgbClr val="EC5D2B">
                      <a:alpha val="28627"/>
                    </a:srgbClr>
                  </a:solidFill>
                  <a:prstDash val="solid"/>
                </a:ln>
                <a:solidFill>
                  <a:srgbClr val="EC5D2B"/>
                </a:solidFill>
                <a:latin typeface="조선일보명조" charset="0"/>
                <a:ea typeface="조선일보명조" charset="0"/>
                <a:cs typeface="조선일보명조" charset="0"/>
              </a:rPr>
              <a:t>01  |  </a:t>
            </a:r>
            <a:r>
              <a:rPr lang="ko-KR" altLang="ko-KR">
                <a:ln w="9525" cap="flat" cmpd="sng">
                  <a:solidFill>
                    <a:srgbClr val="EC5D2B">
                      <a:alpha val="28627"/>
                    </a:srgbClr>
                  </a:solidFill>
                  <a:prstDash val="solid"/>
                </a:ln>
                <a:solidFill>
                  <a:srgbClr val="EC5D2B"/>
                </a:solidFill>
                <a:latin typeface="조선일보명조" charset="0"/>
                <a:ea typeface="조선일보명조" charset="0"/>
                <a:cs typeface="조선일보명조" charset="0"/>
              </a:rPr>
              <a:t>Target</a:t>
            </a:r>
            <a:endParaRPr lang="ko-KR" altLang="en-US">
              <a:ln w="9525" cap="flat" cmpd="sng">
                <a:solidFill>
                  <a:srgbClr val="EC5D2B">
                    <a:alpha val="28627"/>
                  </a:srgbClr>
                </a:solidFill>
                <a:prstDash val="solid"/>
              </a:ln>
              <a:solidFill>
                <a:srgbClr val="EC5D2B"/>
              </a:solidFill>
              <a:latin typeface="조선일보명조" charset="0"/>
              <a:ea typeface="조선일보명조" charset="0"/>
              <a:cs typeface="조선일보명조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849360" y="3081655"/>
            <a:ext cx="859790" cy="3689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en-US" altLang="ko-KR">
                <a:ln w="9525" cap="flat" cmpd="sng">
                  <a:solidFill>
                    <a:srgbClr val="EC5D2B">
                      <a:alpha val="28627"/>
                    </a:srgbClr>
                  </a:solidFill>
                  <a:prstDash val="solid"/>
                </a:ln>
                <a:solidFill>
                  <a:srgbClr val="EC5D2B"/>
                </a:solidFill>
                <a:latin typeface="조선일보명조" charset="0"/>
                <a:ea typeface="조선일보명조" charset="0"/>
                <a:cs typeface="조선일보명조" charset="0"/>
              </a:rPr>
              <a:t>02  |  </a:t>
            </a:r>
            <a:r>
              <a:rPr lang="ko-KR" altLang="en-US">
                <a:ln w="9525" cap="flat" cmpd="sng">
                  <a:solidFill>
                    <a:srgbClr val="EC5D2B">
                      <a:alpha val="28627"/>
                    </a:srgbClr>
                  </a:solidFill>
                  <a:prstDash val="solid"/>
                </a:ln>
                <a:solidFill>
                  <a:srgbClr val="EC5D2B"/>
                </a:solidFill>
                <a:latin typeface="조선일보명조" charset="0"/>
                <a:ea typeface="조선일보명조" charset="0"/>
                <a:cs typeface="조선일보명조" charset="0"/>
              </a:rPr>
              <a:t>Point : Design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8849360" y="4045585"/>
            <a:ext cx="1910080" cy="3689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en-US" altLang="ko-KR">
                <a:ln w="9525" cap="flat" cmpd="sng">
                  <a:solidFill>
                    <a:srgbClr val="EC5D2B">
                      <a:alpha val="28627"/>
                    </a:srgbClr>
                  </a:solidFill>
                  <a:prstDash val="solid"/>
                </a:ln>
                <a:solidFill>
                  <a:srgbClr val="EC5D2B"/>
                </a:solidFill>
                <a:latin typeface="조선일보명조" charset="0"/>
                <a:ea typeface="조선일보명조" charset="0"/>
                <a:cs typeface="조선일보명조" charset="0"/>
              </a:rPr>
              <a:t>03  |  </a:t>
            </a:r>
            <a:r>
              <a:rPr lang="ko-KR" altLang="en-US">
                <a:ln w="9525" cap="flat" cmpd="sng">
                  <a:solidFill>
                    <a:srgbClr val="EC5D2B">
                      <a:alpha val="28627"/>
                    </a:srgbClr>
                  </a:solidFill>
                  <a:prstDash val="solid"/>
                </a:ln>
                <a:solidFill>
                  <a:srgbClr val="EC5D2B"/>
                </a:solidFill>
                <a:latin typeface="조선일보명조" charset="0"/>
                <a:ea typeface="조선일보명조" charset="0"/>
                <a:cs typeface="조선일보명조" charset="0"/>
              </a:rPr>
              <a:t>Point : VR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8849360" y="5009515"/>
            <a:ext cx="1937385" cy="3689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en-US" altLang="ko-KR">
                <a:ln w="9525" cap="flat" cmpd="sng">
                  <a:solidFill>
                    <a:srgbClr val="EC5D2B">
                      <a:alpha val="28627"/>
                    </a:srgbClr>
                  </a:solidFill>
                  <a:prstDash val="solid"/>
                </a:ln>
                <a:solidFill>
                  <a:srgbClr val="EC5D2B"/>
                </a:solidFill>
                <a:latin typeface="조선일보명조" charset="0"/>
                <a:ea typeface="조선일보명조" charset="0"/>
                <a:cs typeface="조선일보명조" charset="0"/>
              </a:rPr>
              <a:t>04  |  </a:t>
            </a:r>
            <a:r>
              <a:rPr lang="ko-KR" altLang="ko-KR">
                <a:ln w="9525" cap="flat" cmpd="sng">
                  <a:solidFill>
                    <a:srgbClr val="EC5D2B">
                      <a:alpha val="28627"/>
                    </a:srgbClr>
                  </a:solidFill>
                  <a:prstDash val="solid"/>
                </a:ln>
                <a:solidFill>
                  <a:srgbClr val="EC5D2B"/>
                </a:solidFill>
                <a:latin typeface="조선일보명조" charset="0"/>
                <a:ea typeface="조선일보명조" charset="0"/>
                <a:cs typeface="조선일보명조" charset="0"/>
              </a:rPr>
              <a:t>ProtoType</a:t>
            </a:r>
            <a:endParaRPr lang="ko-KR" altLang="en-US">
              <a:ln w="9525" cap="flat" cmpd="sng">
                <a:solidFill>
                  <a:srgbClr val="EC5D2B">
                    <a:alpha val="28627"/>
                  </a:srgbClr>
                </a:solidFill>
                <a:prstDash val="solid"/>
              </a:ln>
              <a:solidFill>
                <a:srgbClr val="EC5D2B"/>
              </a:solidFill>
              <a:latin typeface="조선일보명조" charset="0"/>
              <a:ea typeface="조선일보명조" charset="0"/>
              <a:cs typeface="조선일보명조" charset="0"/>
            </a:endParaRPr>
          </a:p>
        </p:txBody>
      </p:sp>
      <p:pic>
        <p:nvPicPr>
          <p:cNvPr id="205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3060" y="0"/>
            <a:ext cx="10290810" cy="6858635"/>
          </a:xfrm>
          <a:prstGeom prst="rect">
            <a:avLst/>
          </a:prstGeom>
          <a:noFill/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433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>
            <a:spLocks/>
          </p:cNvSpPr>
          <p:nvPr/>
        </p:nvSpPr>
        <p:spPr>
          <a:xfrm>
            <a:off x="1666240" y="586740"/>
            <a:ext cx="3305810" cy="30734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en-US" altLang="ko-KR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: (1) </a:t>
            </a:r>
            <a:r>
              <a:rPr lang="ko-KR" altLang="en-US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추억 여행을 하고 싶은 20대</a:t>
            </a:r>
            <a:endParaRPr lang="ko-KR" altLang="en-US" sz="1400">
              <a:latin typeface="나눔바른고딕" charset="0"/>
              <a:ea typeface="나눔바른고딕" charset="0"/>
            </a:endParaRPr>
          </a:p>
        </p:txBody>
      </p:sp>
      <p:sp>
        <p:nvSpPr>
          <p:cNvPr id="32" name="모서리가 둥근 직사각형 31"/>
          <p:cNvSpPr>
            <a:spLocks/>
          </p:cNvSpPr>
          <p:nvPr/>
        </p:nvSpPr>
        <p:spPr>
          <a:xfrm>
            <a:off x="1143635" y="1554480"/>
            <a:ext cx="9905365" cy="4874260"/>
          </a:xfrm>
          <a:prstGeom prst="roundRect">
            <a:avLst>
              <a:gd name="adj" fmla="val 10585"/>
            </a:avLst>
          </a:prstGeom>
          <a:solidFill>
            <a:schemeClr val="bg1"/>
          </a:solidFill>
          <a:ln w="19050" cap="flat" cmpd="sng">
            <a:solidFill>
              <a:srgbClr val="EF987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2" name="TextBox 21"/>
          <p:cNvSpPr txBox="1">
            <a:spLocks/>
          </p:cNvSpPr>
          <p:nvPr/>
        </p:nvSpPr>
        <p:spPr>
          <a:xfrm>
            <a:off x="186690" y="439420"/>
            <a:ext cx="1522730" cy="52260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ko-KR" altLang="en-US" sz="28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페르소나</a:t>
            </a:r>
            <a:endParaRPr lang="ko-KR" altLang="en-US" sz="2800">
              <a:latin typeface="나눔바른고딕" charset="0"/>
              <a:ea typeface="나눔바른고딕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445" y="100965"/>
            <a:ext cx="12099925" cy="368300"/>
            <a:chOff x="4445" y="100965"/>
            <a:chExt cx="12099925" cy="368300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4445" y="265430"/>
              <a:ext cx="11458575" cy="635"/>
            </a:xfrm>
            <a:prstGeom prst="line">
              <a:avLst/>
            </a:prstGeom>
            <a:ln w="2857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>
              <a:spLocks/>
            </p:cNvSpPr>
            <p:nvPr/>
          </p:nvSpPr>
          <p:spPr>
            <a:xfrm>
              <a:off x="7226935" y="100965"/>
              <a:ext cx="4878070" cy="36893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40" tIns="45720" rIns="91440" bIns="45720" numCol="1" anchor="t">
              <a:spAutoFit/>
              <a:scene3d>
                <a:camera prst="perspectiveFront" fov="2700000"/>
                <a:lightRig rig="threePt" dir="t"/>
              </a:scene3d>
              <a:sp3d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ln w="9525" cap="flat" cmpd="sng">
                    <a:solidFill>
                      <a:srgbClr val="EC5D2B">
                        <a:alpha val="29803"/>
                      </a:srgbClr>
                    </a:solidFill>
                    <a:prstDash val="solid"/>
                  </a:ln>
                  <a:solidFill>
                    <a:srgbClr val="EC5D2B"/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Target</a:t>
              </a:r>
              <a:r>
                <a:rPr lang="en-US" altLang="ko-KR">
                  <a:ln w="9525" cap="flat" cmpd="sng">
                    <a:solidFill>
                      <a:schemeClr val="tx1">
                        <a:lumMod val="65000"/>
                        <a:lumOff val="35000"/>
                        <a:alpha val="29803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  </a:t>
              </a:r>
              <a:r>
                <a:rPr lang="en-US" altLang="ko-KR">
                  <a:ln w="9525" cap="flat" cmpd="sng">
                    <a:solidFill>
                      <a:schemeClr val="bg1">
                        <a:lumMod val="65000"/>
                        <a:alpha val="29803"/>
                      </a:schemeClr>
                    </a:solidFill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|  </a:t>
              </a:r>
              <a:r>
                <a:rPr lang="ko-KR" altLang="en-US">
                  <a:ln w="9525" cap="flat" cmpd="sng">
                    <a:solidFill>
                      <a:schemeClr val="tx1">
                        <a:lumMod val="65000"/>
                        <a:lumOff val="35000"/>
                        <a:alpha val="29803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Desigin  </a:t>
              </a:r>
              <a:r>
                <a:rPr lang="en-US" altLang="ko-KR">
                  <a:ln w="9525" cap="flat" cmpd="sng">
                    <a:solidFill>
                      <a:schemeClr val="bg1">
                        <a:lumMod val="65000"/>
                        <a:alpha val="29803"/>
                      </a:schemeClr>
                    </a:solidFill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|  </a:t>
              </a:r>
              <a:r>
                <a:rPr lang="ko-KR" altLang="ko-KR">
                  <a:ln w="9525" cap="flat" cmpd="sng">
                    <a:solidFill>
                      <a:schemeClr val="tx1">
                        <a:lumMod val="65000"/>
                        <a:lumOff val="35000"/>
                        <a:alpha val="29803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VR</a:t>
              </a:r>
              <a:r>
                <a:rPr lang="ko-KR" altLang="en-US">
                  <a:ln w="9525" cap="flat" cmpd="sng">
                    <a:solidFill>
                      <a:schemeClr val="tx1">
                        <a:lumMod val="65000"/>
                        <a:lumOff val="35000"/>
                        <a:alpha val="29803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  </a:t>
              </a:r>
              <a:r>
                <a:rPr lang="en-US" altLang="ko-KR">
                  <a:ln w="9525" cap="flat" cmpd="sng">
                    <a:solidFill>
                      <a:schemeClr val="bg1">
                        <a:lumMod val="65000"/>
                        <a:alpha val="29803"/>
                      </a:schemeClr>
                    </a:solidFill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|  </a:t>
              </a:r>
              <a:r>
                <a:rPr lang="ko-KR" altLang="en-US">
                  <a:ln w="9525" cap="flat" cmpd="sng">
                    <a:solidFill>
                      <a:schemeClr val="tx1">
                        <a:lumMod val="65000"/>
                        <a:lumOff val="35000"/>
                        <a:alpha val="29803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ProtoType</a:t>
              </a:r>
            </a:p>
          </p:txBody>
        </p:sp>
        <p:sp>
          <p:nvSpPr>
            <p:cNvPr id="37" name="타원 36"/>
            <p:cNvSpPr>
              <a:spLocks/>
            </p:cNvSpPr>
            <p:nvPr/>
          </p:nvSpPr>
          <p:spPr>
            <a:xfrm>
              <a:off x="7059930" y="204470"/>
              <a:ext cx="175260" cy="175260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820920" y="673100"/>
            <a:ext cx="8682990" cy="156210"/>
            <a:chOff x="4820920" y="673100"/>
            <a:chExt cx="8682990" cy="15621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4849495" y="751840"/>
              <a:ext cx="8655050" cy="635"/>
            </a:xfrm>
            <a:prstGeom prst="line">
              <a:avLst/>
            </a:prstGeom>
            <a:ln w="2857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/>
            <p:cNvSpPr>
              <a:spLocks/>
            </p:cNvSpPr>
            <p:nvPr/>
          </p:nvSpPr>
          <p:spPr>
            <a:xfrm>
              <a:off x="4820920" y="673100"/>
              <a:ext cx="163830" cy="156845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pic>
        <p:nvPicPr>
          <p:cNvPr id="3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85" y="1937385"/>
            <a:ext cx="1404620" cy="1404620"/>
          </a:xfrm>
          <a:prstGeom prst="rect">
            <a:avLst/>
          </a:prstGeom>
          <a:noFill/>
        </p:spPr>
      </p:pic>
      <p:sp>
        <p:nvSpPr>
          <p:cNvPr id="39" name="텍스트 상자 8"/>
          <p:cNvSpPr txBox="1">
            <a:spLocks/>
          </p:cNvSpPr>
          <p:nvPr/>
        </p:nvSpPr>
        <p:spPr>
          <a:xfrm>
            <a:off x="1758315" y="3368040"/>
            <a:ext cx="1030605" cy="2609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algn="ctr" latinLnBrk="0">
              <a:buFontTx/>
              <a:buNone/>
            </a:pPr>
            <a:r>
              <a:rPr lang="ko-KR" altLang="en-US" sz="1100">
                <a:latin typeface="나눔바른고딕" charset="0"/>
                <a:ea typeface="나눔바른고딕" charset="0"/>
              </a:rPr>
              <a:t>구태완 </a:t>
            </a:r>
            <a:r>
              <a:rPr lang="en-US" altLang="ko-KR" sz="1100">
                <a:latin typeface="나눔바른고딕" charset="0"/>
                <a:ea typeface="나눔바른고딕" charset="0"/>
              </a:rPr>
              <a:t>(</a:t>
            </a:r>
            <a:r>
              <a:rPr lang="ko-KR" altLang="en-US" sz="1100">
                <a:latin typeface="나눔바른고딕" charset="0"/>
                <a:ea typeface="나눔바른고딕" charset="0"/>
              </a:rPr>
              <a:t>남</a:t>
            </a:r>
            <a:r>
              <a:rPr lang="en-US" altLang="ko-KR" sz="1100">
                <a:latin typeface="나눔바른고딕" charset="0"/>
                <a:ea typeface="나눔바른고딕" charset="0"/>
              </a:rPr>
              <a:t>,2</a:t>
            </a:r>
            <a:r>
              <a:rPr lang="ko-KR" altLang="ko-KR" sz="1100">
                <a:latin typeface="나눔바른고딕" charset="0"/>
                <a:ea typeface="나눔바른고딕" charset="0"/>
              </a:rPr>
              <a:t>8</a:t>
            </a:r>
            <a:r>
              <a:rPr lang="en-US" altLang="ko-KR" sz="1100">
                <a:latin typeface="나눔바른고딕" charset="0"/>
                <a:ea typeface="나눔바른고딕" charset="0"/>
              </a:rPr>
              <a:t>)</a:t>
            </a:r>
            <a:endParaRPr lang="ko-KR" altLang="en-US" sz="1100">
              <a:latin typeface="나눔바른고딕" charset="0"/>
              <a:ea typeface="나눔바른고딕" charset="0"/>
            </a:endParaRPr>
          </a:p>
        </p:txBody>
      </p:sp>
      <p:sp>
        <p:nvSpPr>
          <p:cNvPr id="40" name="텍스트 상자 9"/>
          <p:cNvSpPr txBox="1">
            <a:spLocks/>
          </p:cNvSpPr>
          <p:nvPr/>
        </p:nvSpPr>
        <p:spPr>
          <a:xfrm>
            <a:off x="3314065" y="2146300"/>
            <a:ext cx="3846830" cy="13830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algn="l" latinLnBrk="0">
              <a:buFontTx/>
              <a:buNone/>
            </a:pPr>
            <a:r>
              <a:rPr lang="ko-KR" altLang="en-US" sz="2000">
                <a:latin typeface="나눔손글씨 펜" charset="0"/>
                <a:ea typeface="나눔손글씨 펜" charset="0"/>
              </a:rPr>
              <a:t> 여행하고 싶은데, 코로나때문에 여행을 못 하니까 </a:t>
            </a:r>
            <a:r>
              <a:rPr lang="ko-KR" altLang="en-US" sz="2400">
                <a:solidFill>
                  <a:srgbClr val="296FBA"/>
                </a:solidFill>
                <a:latin typeface="나눔손글씨 펜" charset="0"/>
                <a:ea typeface="나눔손글씨 펜" charset="0"/>
              </a:rPr>
              <a:t>자꾸 옛날 사진을 들여다 보더라고.</a:t>
            </a:r>
            <a:r>
              <a:rPr lang="ko-KR" altLang="en-US" sz="2000">
                <a:latin typeface="나눔손글씨 펜" charset="0"/>
                <a:ea typeface="나눔손글씨 펜" charset="0"/>
              </a:rPr>
              <a:t> 사진을 통해서 내가 추억하던 그 곳을 상상하는 것도 나쁘지 않았어.</a:t>
            </a:r>
          </a:p>
        </p:txBody>
      </p:sp>
      <p:sp>
        <p:nvSpPr>
          <p:cNvPr id="42" name="텍스트 상자 11"/>
          <p:cNvSpPr txBox="1">
            <a:spLocks/>
          </p:cNvSpPr>
          <p:nvPr/>
        </p:nvSpPr>
        <p:spPr>
          <a:xfrm>
            <a:off x="1741170" y="5567680"/>
            <a:ext cx="1030605" cy="2609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algn="ctr" latinLnBrk="0">
              <a:buFontTx/>
              <a:buNone/>
            </a:pPr>
            <a:r>
              <a:rPr lang="ko-KR" altLang="en-US" sz="1100">
                <a:latin typeface="나눔바른고딕" charset="0"/>
                <a:ea typeface="나눔바른고딕" charset="0"/>
              </a:rPr>
              <a:t>김태진 </a:t>
            </a:r>
            <a:r>
              <a:rPr lang="en-US" altLang="ko-KR" sz="1100">
                <a:latin typeface="나눔바른고딕" charset="0"/>
                <a:ea typeface="나눔바른고딕" charset="0"/>
              </a:rPr>
              <a:t>(</a:t>
            </a:r>
            <a:r>
              <a:rPr lang="ko-KR" altLang="en-US" sz="1100">
                <a:latin typeface="나눔바른고딕" charset="0"/>
                <a:ea typeface="나눔바른고딕" charset="0"/>
              </a:rPr>
              <a:t>여</a:t>
            </a:r>
            <a:r>
              <a:rPr lang="en-US" altLang="ko-KR" sz="1100">
                <a:latin typeface="나눔바른고딕" charset="0"/>
                <a:ea typeface="나눔바른고딕" charset="0"/>
              </a:rPr>
              <a:t>,2</a:t>
            </a:r>
            <a:r>
              <a:rPr lang="ko-KR" altLang="ko-KR" sz="1100">
                <a:latin typeface="나눔바른고딕" charset="0"/>
                <a:ea typeface="나눔바른고딕" charset="0"/>
              </a:rPr>
              <a:t>5</a:t>
            </a:r>
            <a:r>
              <a:rPr lang="en-US" altLang="ko-KR" sz="1100">
                <a:latin typeface="나눔바른고딕" charset="0"/>
                <a:ea typeface="나눔바른고딕" charset="0"/>
              </a:rPr>
              <a:t>)</a:t>
            </a:r>
            <a:endParaRPr lang="ko-KR" altLang="en-US" sz="1100">
              <a:latin typeface="나눔바른고딕" charset="0"/>
              <a:ea typeface="나눔바른고딕" charset="0"/>
            </a:endParaRPr>
          </a:p>
        </p:txBody>
      </p:sp>
      <p:pic>
        <p:nvPicPr>
          <p:cNvPr id="4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0" y="4109085"/>
            <a:ext cx="1404620" cy="1404620"/>
          </a:xfrm>
          <a:prstGeom prst="rect">
            <a:avLst/>
          </a:prstGeom>
          <a:noFill/>
        </p:spPr>
      </p:pic>
      <p:sp>
        <p:nvSpPr>
          <p:cNvPr id="44" name="텍스트 상자 13"/>
          <p:cNvSpPr txBox="1">
            <a:spLocks/>
          </p:cNvSpPr>
          <p:nvPr/>
        </p:nvSpPr>
        <p:spPr>
          <a:xfrm>
            <a:off x="3316605" y="4253230"/>
            <a:ext cx="3846830" cy="1444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algn="l" latinLnBrk="0">
              <a:buFontTx/>
              <a:buNone/>
            </a:pPr>
            <a:r>
              <a:rPr lang="ko-KR" altLang="en-US" sz="2000">
                <a:latin typeface="나눔손글씨 펜" charset="0"/>
                <a:ea typeface="나눔손글씨 펜" charset="0"/>
              </a:rPr>
              <a:t> 네O버 클라우드 사진들 보면서 옛날 사진 구경하는 것도 나쁘지 않네. 근데 </a:t>
            </a:r>
            <a:r>
              <a:rPr lang="ko-KR" altLang="en-US" sz="2400">
                <a:solidFill>
                  <a:srgbClr val="296FBA"/>
                </a:solidFill>
                <a:latin typeface="나눔손글씨 펜" charset="0"/>
                <a:ea typeface="나눔손글씨 펜" charset="0"/>
              </a:rPr>
              <a:t>지금은 어떻게 변했을까 궁금한데?</a:t>
            </a:r>
            <a:r>
              <a:rPr lang="ko-KR" altLang="en-US" sz="2000">
                <a:latin typeface="나눔손글씨 펜" charset="0"/>
                <a:ea typeface="나눔손글씨 펜" charset="0"/>
              </a:rPr>
              <a:t> 다른 사람들이 찍은 사진들 없을까?</a:t>
            </a:r>
          </a:p>
        </p:txBody>
      </p:sp>
      <p:grpSp>
        <p:nvGrpSpPr>
          <p:cNvPr id="59" name="그룹 20"/>
          <p:cNvGrpSpPr/>
          <p:nvPr/>
        </p:nvGrpSpPr>
        <p:grpSpPr>
          <a:xfrm>
            <a:off x="7543165" y="2237740"/>
            <a:ext cx="2988310" cy="3184525"/>
            <a:chOff x="7543165" y="2237740"/>
            <a:chExt cx="2988310" cy="3184525"/>
          </a:xfrm>
        </p:grpSpPr>
        <p:sp>
          <p:nvSpPr>
            <p:cNvPr id="60" name="도형 17"/>
            <p:cNvSpPr>
              <a:spLocks/>
            </p:cNvSpPr>
            <p:nvPr/>
          </p:nvSpPr>
          <p:spPr>
            <a:xfrm>
              <a:off x="7543165" y="2433320"/>
              <a:ext cx="2988310" cy="2988945"/>
            </a:xfrm>
            <a:prstGeom prst="rect">
              <a:avLst/>
            </a:prstGeom>
            <a:noFill/>
            <a:ln w="57150" cap="flat" cmpd="sng">
              <a:solidFill>
                <a:srgbClr val="B2876E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1" name="도형 18"/>
            <p:cNvSpPr>
              <a:spLocks/>
            </p:cNvSpPr>
            <p:nvPr/>
          </p:nvSpPr>
          <p:spPr>
            <a:xfrm>
              <a:off x="7637780" y="2515870"/>
              <a:ext cx="2798445" cy="2820035"/>
            </a:xfrm>
            <a:prstGeom prst="rect">
              <a:avLst/>
            </a:prstGeom>
            <a:noFill/>
            <a:ln w="12700" cap="flat" cmpd="sng">
              <a:solidFill>
                <a:srgbClr val="B2876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텍스트 상자 19"/>
            <p:cNvSpPr txBox="1">
              <a:spLocks/>
            </p:cNvSpPr>
            <p:nvPr/>
          </p:nvSpPr>
          <p:spPr>
            <a:xfrm>
              <a:off x="7785735" y="2237740"/>
              <a:ext cx="2503170" cy="316928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dist" latinLnBrk="0" hangingPunct="1">
                <a:buFontTx/>
                <a:buNone/>
              </a:pPr>
              <a:r>
                <a:rPr lang="ko-KR" sz="10000">
                  <a:solidFill>
                    <a:srgbClr val="986B51"/>
                  </a:solidFill>
                  <a:latin typeface="Mapo꽃섬" charset="0"/>
                  <a:ea typeface="Mapo꽃섬" charset="0"/>
                </a:rPr>
                <a:t>N U</a:t>
              </a:r>
              <a:endParaRPr lang="ko-KR" altLang="en-US" sz="10000">
                <a:solidFill>
                  <a:srgbClr val="986B51"/>
                </a:solidFill>
                <a:latin typeface="Mapo꽃섬" charset="0"/>
                <a:ea typeface="Mapo꽃섬" charset="0"/>
              </a:endParaRPr>
            </a:p>
            <a:p>
              <a:pPr marL="0" indent="0" algn="dist" latinLnBrk="0" hangingPunct="1">
                <a:buFontTx/>
                <a:buNone/>
              </a:pPr>
              <a:r>
                <a:rPr lang="ko-KR" sz="10000">
                  <a:solidFill>
                    <a:srgbClr val="986B51"/>
                  </a:solidFill>
                  <a:latin typeface="Mapo꽃섬" charset="0"/>
                  <a:ea typeface="Mapo꽃섬" charset="0"/>
                </a:rPr>
                <a:t>V O</a:t>
              </a:r>
              <a:endParaRPr lang="ko-KR" altLang="en-US" sz="10000">
                <a:solidFill>
                  <a:srgbClr val="986B51"/>
                </a:solidFill>
                <a:latin typeface="Mapo꽃섬" charset="0"/>
                <a:ea typeface="Mapo꽃섬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184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 txBox="1">
            <a:spLocks/>
          </p:cNvSpPr>
          <p:nvPr/>
        </p:nvSpPr>
        <p:spPr>
          <a:xfrm>
            <a:off x="1666240" y="586740"/>
            <a:ext cx="4231640" cy="30734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en-US" altLang="ko-KR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: (</a:t>
            </a:r>
            <a:r>
              <a:rPr lang="ko-KR" altLang="ko-KR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2</a:t>
            </a:r>
            <a:r>
              <a:rPr lang="en-US" altLang="ko-KR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) </a:t>
            </a:r>
            <a:r>
              <a:rPr lang="ko-KR" altLang="en-US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사진 전시회가 필요한 아마추어 사진 작가</a:t>
            </a:r>
            <a:endParaRPr lang="ko-KR" altLang="en-US" sz="1400">
              <a:latin typeface="나눔바른고딕" charset="0"/>
              <a:ea typeface="나눔바른고딕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1143635" y="1554480"/>
            <a:ext cx="9905365" cy="4874260"/>
          </a:xfrm>
          <a:prstGeom prst="roundRect">
            <a:avLst>
              <a:gd name="adj" fmla="val 10585"/>
            </a:avLst>
          </a:prstGeom>
          <a:solidFill>
            <a:schemeClr val="bg1"/>
          </a:solidFill>
          <a:ln w="19050" cap="flat" cmpd="sng">
            <a:solidFill>
              <a:srgbClr val="EF987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86690" y="439420"/>
            <a:ext cx="1522730" cy="52260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ko-KR" altLang="en-US" sz="28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페르소나</a:t>
            </a:r>
            <a:endParaRPr lang="ko-KR" altLang="en-US" sz="2800">
              <a:latin typeface="나눔바른고딕" charset="0"/>
              <a:ea typeface="나눔바른고딕" charset="0"/>
            </a:endParaRPr>
          </a:p>
        </p:txBody>
      </p:sp>
      <p:grpSp>
        <p:nvGrpSpPr>
          <p:cNvPr id="25" name="Group 5"/>
          <p:cNvGrpSpPr/>
          <p:nvPr/>
        </p:nvGrpSpPr>
        <p:grpSpPr>
          <a:xfrm>
            <a:off x="4445" y="100965"/>
            <a:ext cx="12100560" cy="368935"/>
            <a:chOff x="4445" y="100965"/>
            <a:chExt cx="12100560" cy="368935"/>
          </a:xfrm>
        </p:grpSpPr>
        <p:cxnSp>
          <p:nvCxnSpPr>
            <p:cNvPr id="35" name="Rect 0"/>
            <p:cNvCxnSpPr/>
            <p:nvPr/>
          </p:nvCxnSpPr>
          <p:spPr>
            <a:xfrm>
              <a:off x="4445" y="265430"/>
              <a:ext cx="11458575" cy="635"/>
            </a:xfrm>
            <a:prstGeom prst="line">
              <a:avLst/>
            </a:prstGeom>
            <a:ln w="2857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 0"/>
            <p:cNvSpPr>
              <a:spLocks/>
            </p:cNvSpPr>
            <p:nvPr/>
          </p:nvSpPr>
          <p:spPr>
            <a:xfrm>
              <a:off x="7226935" y="100965"/>
              <a:ext cx="4878070" cy="36893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40" tIns="45720" rIns="91440" bIns="45720" numCol="1" anchor="t">
              <a:spAutoFit/>
              <a:scene3d>
                <a:camera prst="perspectiveFront" fov="2700000"/>
                <a:lightRig rig="threePt" dir="t"/>
              </a:scene3d>
              <a:sp3d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ln w="9525" cap="flat" cmpd="sng">
                    <a:solidFill>
                      <a:srgbClr val="EC5D2B">
                        <a:alpha val="29803"/>
                      </a:srgbClr>
                    </a:solidFill>
                    <a:prstDash val="solid"/>
                  </a:ln>
                  <a:solidFill>
                    <a:srgbClr val="EC5D2B"/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Target</a:t>
              </a:r>
              <a:r>
                <a:rPr lang="en-US" altLang="ko-KR">
                  <a:ln w="9525" cap="flat" cmpd="sng">
                    <a:solidFill>
                      <a:schemeClr val="tx1">
                        <a:lumMod val="65000"/>
                        <a:lumOff val="35000"/>
                        <a:alpha val="29803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  </a:t>
              </a:r>
              <a:r>
                <a:rPr lang="en-US" altLang="ko-KR">
                  <a:ln w="9525" cap="flat" cmpd="sng">
                    <a:solidFill>
                      <a:schemeClr val="bg1">
                        <a:lumMod val="65000"/>
                        <a:alpha val="29803"/>
                      </a:schemeClr>
                    </a:solidFill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|  </a:t>
              </a:r>
              <a:r>
                <a:rPr lang="ko-KR" altLang="en-US">
                  <a:ln w="9525" cap="flat" cmpd="sng">
                    <a:solidFill>
                      <a:schemeClr val="tx1">
                        <a:lumMod val="65000"/>
                        <a:lumOff val="35000"/>
                        <a:alpha val="29803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Desigin  </a:t>
              </a:r>
              <a:r>
                <a:rPr lang="en-US" altLang="ko-KR">
                  <a:ln w="9525" cap="flat" cmpd="sng">
                    <a:solidFill>
                      <a:schemeClr val="bg1">
                        <a:lumMod val="65000"/>
                        <a:alpha val="29803"/>
                      </a:schemeClr>
                    </a:solidFill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|  </a:t>
              </a:r>
              <a:r>
                <a:rPr lang="ko-KR" altLang="ko-KR">
                  <a:ln w="9525" cap="flat" cmpd="sng">
                    <a:solidFill>
                      <a:schemeClr val="tx1">
                        <a:lumMod val="65000"/>
                        <a:lumOff val="35000"/>
                        <a:alpha val="29803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VR</a:t>
              </a:r>
              <a:r>
                <a:rPr lang="ko-KR" altLang="en-US">
                  <a:ln w="9525" cap="flat" cmpd="sng">
                    <a:solidFill>
                      <a:schemeClr val="tx1">
                        <a:lumMod val="65000"/>
                        <a:lumOff val="35000"/>
                        <a:alpha val="29803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  </a:t>
              </a:r>
              <a:r>
                <a:rPr lang="en-US" altLang="ko-KR">
                  <a:ln w="9525" cap="flat" cmpd="sng">
                    <a:solidFill>
                      <a:schemeClr val="bg1">
                        <a:lumMod val="65000"/>
                        <a:alpha val="29803"/>
                      </a:schemeClr>
                    </a:solidFill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|  </a:t>
              </a:r>
              <a:r>
                <a:rPr lang="ko-KR" altLang="en-US">
                  <a:ln w="9525" cap="flat" cmpd="sng">
                    <a:solidFill>
                      <a:schemeClr val="tx1">
                        <a:lumMod val="65000"/>
                        <a:lumOff val="35000"/>
                        <a:alpha val="29803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ProtoType</a:t>
              </a:r>
            </a:p>
          </p:txBody>
        </p:sp>
        <p:sp>
          <p:nvSpPr>
            <p:cNvPr id="37" name="Rect 0"/>
            <p:cNvSpPr>
              <a:spLocks/>
            </p:cNvSpPr>
            <p:nvPr/>
          </p:nvSpPr>
          <p:spPr>
            <a:xfrm>
              <a:off x="7059930" y="204470"/>
              <a:ext cx="175260" cy="175260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26" name="Group 5"/>
          <p:cNvGrpSpPr/>
          <p:nvPr/>
        </p:nvGrpSpPr>
        <p:grpSpPr>
          <a:xfrm>
            <a:off x="5922010" y="690245"/>
            <a:ext cx="7411085" cy="156845"/>
            <a:chOff x="5922010" y="690245"/>
            <a:chExt cx="7411085" cy="156845"/>
          </a:xfrm>
        </p:grpSpPr>
        <p:cxnSp>
          <p:nvCxnSpPr>
            <p:cNvPr id="27" name="Rect 0"/>
            <p:cNvCxnSpPr/>
            <p:nvPr/>
          </p:nvCxnSpPr>
          <p:spPr>
            <a:xfrm>
              <a:off x="6089015" y="751840"/>
              <a:ext cx="7244080" cy="635"/>
            </a:xfrm>
            <a:prstGeom prst="line">
              <a:avLst/>
            </a:prstGeom>
            <a:ln w="2857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 0"/>
            <p:cNvSpPr>
              <a:spLocks/>
            </p:cNvSpPr>
            <p:nvPr/>
          </p:nvSpPr>
          <p:spPr>
            <a:xfrm>
              <a:off x="5922010" y="690245"/>
              <a:ext cx="163830" cy="156845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39" name="Rect 0"/>
          <p:cNvSpPr txBox="1">
            <a:spLocks/>
          </p:cNvSpPr>
          <p:nvPr/>
        </p:nvSpPr>
        <p:spPr>
          <a:xfrm>
            <a:off x="1758315" y="3368040"/>
            <a:ext cx="1030605" cy="2609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algn="ctr" latinLnBrk="0">
              <a:buFontTx/>
              <a:buNone/>
            </a:pPr>
            <a:r>
              <a:rPr lang="ko-KR" altLang="en-US" sz="1100">
                <a:latin typeface="나눔바른고딕" charset="0"/>
                <a:ea typeface="나눔바른고딕" charset="0"/>
              </a:rPr>
              <a:t>김동걸 </a:t>
            </a:r>
            <a:r>
              <a:rPr lang="en-US" altLang="ko-KR" sz="1100">
                <a:latin typeface="나눔바른고딕" charset="0"/>
                <a:ea typeface="나눔바른고딕" charset="0"/>
              </a:rPr>
              <a:t>(</a:t>
            </a:r>
            <a:r>
              <a:rPr lang="ko-KR" altLang="en-US" sz="1100">
                <a:latin typeface="나눔바른고딕" charset="0"/>
                <a:ea typeface="나눔바른고딕" charset="0"/>
              </a:rPr>
              <a:t>남</a:t>
            </a:r>
            <a:r>
              <a:rPr lang="en-US" altLang="ko-KR" sz="1100">
                <a:latin typeface="나눔바른고딕" charset="0"/>
                <a:ea typeface="나눔바른고딕" charset="0"/>
              </a:rPr>
              <a:t>,</a:t>
            </a:r>
            <a:r>
              <a:rPr lang="ko-KR" altLang="ko-KR" sz="1100">
                <a:latin typeface="나눔바른고딕" charset="0"/>
                <a:ea typeface="나눔바른고딕" charset="0"/>
              </a:rPr>
              <a:t>32</a:t>
            </a:r>
            <a:r>
              <a:rPr lang="en-US" altLang="ko-KR" sz="1100">
                <a:latin typeface="나눔바른고딕" charset="0"/>
                <a:ea typeface="나눔바른고딕" charset="0"/>
              </a:rPr>
              <a:t>)</a:t>
            </a:r>
            <a:endParaRPr lang="ko-KR" altLang="en-US" sz="1100">
              <a:latin typeface="나눔바른고딕" charset="0"/>
              <a:ea typeface="나눔바른고딕" charset="0"/>
            </a:endParaRPr>
          </a:p>
        </p:txBody>
      </p:sp>
      <p:sp>
        <p:nvSpPr>
          <p:cNvPr id="40" name="Rect 0"/>
          <p:cNvSpPr txBox="1">
            <a:spLocks/>
          </p:cNvSpPr>
          <p:nvPr/>
        </p:nvSpPr>
        <p:spPr>
          <a:xfrm>
            <a:off x="3314065" y="2146300"/>
            <a:ext cx="3846830" cy="11372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algn="l" latinLnBrk="0">
              <a:buFontTx/>
              <a:buNone/>
            </a:pPr>
            <a:r>
              <a:rPr lang="ko-KR" altLang="en-US" sz="2000">
                <a:latin typeface="나눔손글씨 펜" charset="0"/>
                <a:ea typeface="나눔손글씨 펜" charset="0"/>
              </a:rPr>
              <a:t> 내 인생 사진들이 있는데, 코로나 때문에 전시회도 잘 열지 않고, </a:t>
            </a:r>
            <a:r>
              <a:rPr lang="ko-KR" altLang="en-US" sz="2400">
                <a:solidFill>
                  <a:srgbClr val="296FBA"/>
                </a:solidFill>
                <a:latin typeface="나눔손글씨 펜" charset="0"/>
                <a:ea typeface="나눔손글씨 펜" charset="0"/>
              </a:rPr>
              <a:t>내 사진을 사람들에게</a:t>
            </a:r>
            <a:r>
              <a:rPr lang="ko-KR" altLang="en-US" sz="2000">
                <a:latin typeface="나눔손글씨 펜" charset="0"/>
                <a:ea typeface="나눔손글씨 펜" charset="0"/>
              </a:rPr>
              <a:t> 전시형태로 </a:t>
            </a:r>
            <a:r>
              <a:rPr lang="ko-KR" altLang="en-US" sz="2400">
                <a:solidFill>
                  <a:srgbClr val="296FBA"/>
                </a:solidFill>
                <a:latin typeface="나눔손글씨 펜" charset="0"/>
                <a:ea typeface="나눔손글씨 펜" charset="0"/>
              </a:rPr>
              <a:t>알릴 방법이 없을까?</a:t>
            </a:r>
            <a:endParaRPr lang="ko-KR" altLang="en-US" sz="2000">
              <a:latin typeface="나눔손글씨 펜" charset="0"/>
              <a:ea typeface="나눔손글씨 펜" charset="0"/>
            </a:endParaRPr>
          </a:p>
        </p:txBody>
      </p:sp>
      <p:sp>
        <p:nvSpPr>
          <p:cNvPr id="42" name="Rect 0"/>
          <p:cNvSpPr txBox="1">
            <a:spLocks/>
          </p:cNvSpPr>
          <p:nvPr/>
        </p:nvSpPr>
        <p:spPr>
          <a:xfrm>
            <a:off x="1741170" y="5567680"/>
            <a:ext cx="1030605" cy="2609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algn="ctr" latinLnBrk="0">
              <a:buFontTx/>
              <a:buNone/>
            </a:pPr>
            <a:r>
              <a:rPr lang="ko-KR" altLang="en-US" sz="1100">
                <a:latin typeface="나눔바른고딕" charset="0"/>
                <a:ea typeface="나눔바른고딕" charset="0"/>
              </a:rPr>
              <a:t>변윤정 </a:t>
            </a:r>
            <a:r>
              <a:rPr lang="en-US" altLang="ko-KR" sz="1100">
                <a:latin typeface="나눔바른고딕" charset="0"/>
                <a:ea typeface="나눔바른고딕" charset="0"/>
              </a:rPr>
              <a:t>(</a:t>
            </a:r>
            <a:r>
              <a:rPr lang="ko-KR" altLang="en-US" sz="1100">
                <a:latin typeface="나눔바른고딕" charset="0"/>
                <a:ea typeface="나눔바른고딕" charset="0"/>
              </a:rPr>
              <a:t>여</a:t>
            </a:r>
            <a:r>
              <a:rPr lang="en-US" altLang="ko-KR" sz="1100">
                <a:latin typeface="나눔바른고딕" charset="0"/>
                <a:ea typeface="나눔바른고딕" charset="0"/>
              </a:rPr>
              <a:t>,2</a:t>
            </a:r>
            <a:r>
              <a:rPr lang="ko-KR" altLang="ko-KR" sz="1100">
                <a:latin typeface="나눔바른고딕" charset="0"/>
                <a:ea typeface="나눔바른고딕" charset="0"/>
              </a:rPr>
              <a:t>4</a:t>
            </a:r>
            <a:r>
              <a:rPr lang="en-US" altLang="ko-KR" sz="1100">
                <a:latin typeface="나눔바른고딕" charset="0"/>
                <a:ea typeface="나눔바른고딕" charset="0"/>
              </a:rPr>
              <a:t>)</a:t>
            </a:r>
            <a:endParaRPr lang="ko-KR" altLang="en-US" sz="1100">
              <a:latin typeface="나눔바른고딕" charset="0"/>
              <a:ea typeface="나눔바른고딕" charset="0"/>
            </a:endParaRPr>
          </a:p>
        </p:txBody>
      </p:sp>
      <p:sp>
        <p:nvSpPr>
          <p:cNvPr id="44" name="Rect 0"/>
          <p:cNvSpPr txBox="1">
            <a:spLocks/>
          </p:cNvSpPr>
          <p:nvPr/>
        </p:nvSpPr>
        <p:spPr>
          <a:xfrm>
            <a:off x="3316605" y="4425315"/>
            <a:ext cx="3847465" cy="11372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algn="l" latinLnBrk="0">
              <a:buFontTx/>
              <a:buNone/>
            </a:pPr>
            <a:r>
              <a:rPr lang="ko-KR" altLang="en-US" sz="2000">
                <a:latin typeface="나눔손글씨 펜" charset="0"/>
                <a:ea typeface="나눔손글씨 펜" charset="0"/>
              </a:rPr>
              <a:t> 전시회를 열기위해서는 비용적으로 시기적으로 부담이되는데 </a:t>
            </a:r>
            <a:r>
              <a:rPr lang="ko-KR" altLang="en-US" sz="2400">
                <a:solidFill>
                  <a:srgbClr val="296FBA"/>
                </a:solidFill>
                <a:latin typeface="나눔손글씨 펜" charset="0"/>
                <a:ea typeface="나눔손글씨 펜" charset="0"/>
              </a:rPr>
              <a:t>저렴하고 장소의 제약을 받지 않고 전시회를 열수 없을까?</a:t>
            </a:r>
            <a:endParaRPr lang="ko-KR" altLang="en-US" sz="2000">
              <a:latin typeface="나눔손글씨 펜" charset="0"/>
              <a:ea typeface="나눔손글씨 펜" charset="0"/>
            </a:endParaRPr>
          </a:p>
        </p:txBody>
      </p:sp>
      <p:grpSp>
        <p:nvGrpSpPr>
          <p:cNvPr id="63" name="그룹 24"/>
          <p:cNvGrpSpPr/>
          <p:nvPr/>
        </p:nvGrpSpPr>
        <p:grpSpPr>
          <a:xfrm>
            <a:off x="7543165" y="2237740"/>
            <a:ext cx="2988310" cy="3184525"/>
            <a:chOff x="7543165" y="2237740"/>
            <a:chExt cx="2988310" cy="3184525"/>
          </a:xfrm>
        </p:grpSpPr>
        <p:sp>
          <p:nvSpPr>
            <p:cNvPr id="64" name="도형 21"/>
            <p:cNvSpPr>
              <a:spLocks/>
            </p:cNvSpPr>
            <p:nvPr/>
          </p:nvSpPr>
          <p:spPr>
            <a:xfrm>
              <a:off x="7543165" y="2433320"/>
              <a:ext cx="2988310" cy="2988945"/>
            </a:xfrm>
            <a:prstGeom prst="rect">
              <a:avLst/>
            </a:prstGeom>
            <a:noFill/>
            <a:ln w="57150" cap="flat" cmpd="sng">
              <a:solidFill>
                <a:srgbClr val="B2876E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5" name="도형 22"/>
            <p:cNvSpPr>
              <a:spLocks/>
            </p:cNvSpPr>
            <p:nvPr/>
          </p:nvSpPr>
          <p:spPr>
            <a:xfrm>
              <a:off x="7637780" y="2515870"/>
              <a:ext cx="2798445" cy="2820035"/>
            </a:xfrm>
            <a:prstGeom prst="rect">
              <a:avLst/>
            </a:prstGeom>
            <a:noFill/>
            <a:ln w="12700" cap="flat" cmpd="sng">
              <a:solidFill>
                <a:srgbClr val="B2876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6" name="텍스트 상자 23"/>
            <p:cNvSpPr txBox="1">
              <a:spLocks/>
            </p:cNvSpPr>
            <p:nvPr/>
          </p:nvSpPr>
          <p:spPr>
            <a:xfrm>
              <a:off x="7785735" y="2237740"/>
              <a:ext cx="2503170" cy="316928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dist" latinLnBrk="0" hangingPunct="1">
                <a:buFontTx/>
                <a:buNone/>
              </a:pPr>
              <a:r>
                <a:rPr lang="ko-KR" sz="10000">
                  <a:solidFill>
                    <a:srgbClr val="986B51"/>
                  </a:solidFill>
                  <a:latin typeface="Mapo꽃섬" charset="0"/>
                  <a:ea typeface="Mapo꽃섬" charset="0"/>
                </a:rPr>
                <a:t>N U</a:t>
              </a:r>
              <a:endParaRPr lang="ko-KR" altLang="en-US" sz="10000">
                <a:solidFill>
                  <a:srgbClr val="986B51"/>
                </a:solidFill>
                <a:latin typeface="Mapo꽃섬" charset="0"/>
                <a:ea typeface="Mapo꽃섬" charset="0"/>
              </a:endParaRPr>
            </a:p>
            <a:p>
              <a:pPr marL="0" indent="0" algn="dist" latinLnBrk="0" hangingPunct="1">
                <a:buFontTx/>
                <a:buNone/>
              </a:pPr>
              <a:r>
                <a:rPr lang="ko-KR" sz="10000">
                  <a:solidFill>
                    <a:srgbClr val="986B51"/>
                  </a:solidFill>
                  <a:latin typeface="Mapo꽃섬" charset="0"/>
                  <a:ea typeface="Mapo꽃섬" charset="0"/>
                </a:rPr>
                <a:t>V O</a:t>
              </a:r>
              <a:endParaRPr lang="ko-KR" altLang="en-US" sz="10000">
                <a:solidFill>
                  <a:srgbClr val="986B51"/>
                </a:solidFill>
                <a:latin typeface="Mapo꽃섬" charset="0"/>
                <a:ea typeface="Mapo꽃섬" charset="0"/>
              </a:endParaRPr>
            </a:p>
          </p:txBody>
        </p:sp>
      </p:grpSp>
      <p:pic>
        <p:nvPicPr>
          <p:cNvPr id="67" name="그림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85" y="1965960"/>
            <a:ext cx="1404620" cy="1404620"/>
          </a:xfrm>
          <a:prstGeom prst="rect">
            <a:avLst/>
          </a:prstGeom>
          <a:noFill/>
        </p:spPr>
      </p:pic>
      <p:pic>
        <p:nvPicPr>
          <p:cNvPr id="68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" y="4173855"/>
            <a:ext cx="1404620" cy="14046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 txBox="1">
            <a:spLocks/>
          </p:cNvSpPr>
          <p:nvPr/>
        </p:nvSpPr>
        <p:spPr>
          <a:xfrm>
            <a:off x="1666240" y="586740"/>
            <a:ext cx="3305810" cy="30734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en-US" altLang="ko-KR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: (</a:t>
            </a:r>
            <a:r>
              <a:rPr lang="ko-KR" altLang="ko-KR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3</a:t>
            </a:r>
            <a:r>
              <a:rPr lang="en-US" altLang="ko-KR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) </a:t>
            </a:r>
            <a:r>
              <a:rPr lang="ko-KR" altLang="en-US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실제로 경험하고 싶은 사람</a:t>
            </a:r>
            <a:endParaRPr lang="ko-KR" altLang="en-US" sz="1400">
              <a:latin typeface="나눔바른고딕" charset="0"/>
              <a:ea typeface="나눔바른고딕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1143635" y="1554480"/>
            <a:ext cx="9906000" cy="4874895"/>
          </a:xfrm>
          <a:prstGeom prst="roundRect">
            <a:avLst>
              <a:gd name="adj" fmla="val 10585"/>
            </a:avLst>
          </a:prstGeom>
          <a:solidFill>
            <a:schemeClr val="bg1"/>
          </a:solidFill>
          <a:ln w="19050" cap="flat" cmpd="sng">
            <a:solidFill>
              <a:srgbClr val="EF987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86690" y="439420"/>
            <a:ext cx="1522730" cy="52260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ko-KR" altLang="en-US" sz="28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페르소나</a:t>
            </a:r>
            <a:endParaRPr lang="ko-KR" altLang="en-US" sz="2800">
              <a:latin typeface="나눔바른고딕" charset="0"/>
              <a:ea typeface="나눔바른고딕" charset="0"/>
            </a:endParaRPr>
          </a:p>
        </p:txBody>
      </p:sp>
      <p:grpSp>
        <p:nvGrpSpPr>
          <p:cNvPr id="25" name="Group 5"/>
          <p:cNvGrpSpPr/>
          <p:nvPr/>
        </p:nvGrpSpPr>
        <p:grpSpPr>
          <a:xfrm>
            <a:off x="4445" y="100965"/>
            <a:ext cx="12100560" cy="368935"/>
            <a:chOff x="4445" y="100965"/>
            <a:chExt cx="12100560" cy="368935"/>
          </a:xfrm>
        </p:grpSpPr>
        <p:cxnSp>
          <p:nvCxnSpPr>
            <p:cNvPr id="35" name="Rect 0"/>
            <p:cNvCxnSpPr/>
            <p:nvPr/>
          </p:nvCxnSpPr>
          <p:spPr>
            <a:xfrm>
              <a:off x="4445" y="265430"/>
              <a:ext cx="11458575" cy="635"/>
            </a:xfrm>
            <a:prstGeom prst="line">
              <a:avLst/>
            </a:prstGeom>
            <a:ln w="2857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 0"/>
            <p:cNvSpPr>
              <a:spLocks/>
            </p:cNvSpPr>
            <p:nvPr/>
          </p:nvSpPr>
          <p:spPr>
            <a:xfrm>
              <a:off x="7226935" y="100965"/>
              <a:ext cx="4878070" cy="36893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40" tIns="45720" rIns="91440" bIns="45720" numCol="1" anchor="t">
              <a:spAutoFit/>
              <a:scene3d>
                <a:camera prst="perspectiveFront" fov="2700000"/>
                <a:lightRig rig="threePt" dir="t"/>
              </a:scene3d>
              <a:sp3d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ln w="9525" cap="flat" cmpd="sng">
                    <a:solidFill>
                      <a:srgbClr val="EC5D2B">
                        <a:alpha val="29803"/>
                      </a:srgbClr>
                    </a:solidFill>
                    <a:prstDash val="solid"/>
                  </a:ln>
                  <a:solidFill>
                    <a:srgbClr val="EC5D2B"/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Target</a:t>
              </a:r>
              <a:r>
                <a:rPr lang="en-US" altLang="ko-KR">
                  <a:ln w="9525" cap="flat" cmpd="sng">
                    <a:solidFill>
                      <a:schemeClr val="tx1">
                        <a:lumMod val="65000"/>
                        <a:lumOff val="35000"/>
                        <a:alpha val="29803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  </a:t>
              </a:r>
              <a:r>
                <a:rPr lang="en-US" altLang="ko-KR">
                  <a:ln w="9525" cap="flat" cmpd="sng">
                    <a:solidFill>
                      <a:schemeClr val="bg1">
                        <a:lumMod val="65000"/>
                        <a:alpha val="29803"/>
                      </a:schemeClr>
                    </a:solidFill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|  </a:t>
              </a:r>
              <a:r>
                <a:rPr lang="ko-KR" altLang="en-US">
                  <a:ln w="9525" cap="flat" cmpd="sng">
                    <a:solidFill>
                      <a:schemeClr val="tx1">
                        <a:lumMod val="65000"/>
                        <a:lumOff val="35000"/>
                        <a:alpha val="29803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Desigin  </a:t>
              </a:r>
              <a:r>
                <a:rPr lang="en-US" altLang="ko-KR">
                  <a:ln w="9525" cap="flat" cmpd="sng">
                    <a:solidFill>
                      <a:schemeClr val="bg1">
                        <a:lumMod val="65000"/>
                        <a:alpha val="29803"/>
                      </a:schemeClr>
                    </a:solidFill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|  </a:t>
              </a:r>
              <a:r>
                <a:rPr lang="ko-KR" altLang="ko-KR">
                  <a:ln w="9525" cap="flat" cmpd="sng">
                    <a:solidFill>
                      <a:schemeClr val="tx1">
                        <a:lumMod val="65000"/>
                        <a:lumOff val="35000"/>
                        <a:alpha val="29803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VR</a:t>
              </a:r>
              <a:r>
                <a:rPr lang="ko-KR" altLang="en-US">
                  <a:ln w="9525" cap="flat" cmpd="sng">
                    <a:solidFill>
                      <a:schemeClr val="tx1">
                        <a:lumMod val="65000"/>
                        <a:lumOff val="35000"/>
                        <a:alpha val="29803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  </a:t>
              </a:r>
              <a:r>
                <a:rPr lang="en-US" altLang="ko-KR">
                  <a:ln w="9525" cap="flat" cmpd="sng">
                    <a:solidFill>
                      <a:schemeClr val="bg1">
                        <a:lumMod val="65000"/>
                        <a:alpha val="29803"/>
                      </a:schemeClr>
                    </a:solidFill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|  </a:t>
              </a:r>
              <a:r>
                <a:rPr lang="ko-KR" altLang="en-US">
                  <a:ln w="9525" cap="flat" cmpd="sng">
                    <a:solidFill>
                      <a:schemeClr val="tx1">
                        <a:lumMod val="65000"/>
                        <a:lumOff val="35000"/>
                        <a:alpha val="29803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ProtoType</a:t>
              </a:r>
            </a:p>
          </p:txBody>
        </p:sp>
        <p:sp>
          <p:nvSpPr>
            <p:cNvPr id="37" name="Rect 0"/>
            <p:cNvSpPr>
              <a:spLocks/>
            </p:cNvSpPr>
            <p:nvPr/>
          </p:nvSpPr>
          <p:spPr>
            <a:xfrm>
              <a:off x="7059930" y="204470"/>
              <a:ext cx="175260" cy="175260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26" name="Group 5"/>
          <p:cNvGrpSpPr/>
          <p:nvPr/>
        </p:nvGrpSpPr>
        <p:grpSpPr>
          <a:xfrm>
            <a:off x="4820920" y="673100"/>
            <a:ext cx="8683625" cy="156845"/>
            <a:chOff x="4820920" y="673100"/>
            <a:chExt cx="8683625" cy="156845"/>
          </a:xfrm>
        </p:grpSpPr>
        <p:cxnSp>
          <p:nvCxnSpPr>
            <p:cNvPr id="27" name="Rect 0"/>
            <p:cNvCxnSpPr/>
            <p:nvPr/>
          </p:nvCxnSpPr>
          <p:spPr>
            <a:xfrm>
              <a:off x="4849495" y="751840"/>
              <a:ext cx="8655050" cy="635"/>
            </a:xfrm>
            <a:prstGeom prst="line">
              <a:avLst/>
            </a:prstGeom>
            <a:ln w="2857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 0"/>
            <p:cNvSpPr>
              <a:spLocks/>
            </p:cNvSpPr>
            <p:nvPr/>
          </p:nvSpPr>
          <p:spPr>
            <a:xfrm>
              <a:off x="4820920" y="673100"/>
              <a:ext cx="163830" cy="156845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pic>
        <p:nvPicPr>
          <p:cNvPr id="38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940" y="1920240"/>
            <a:ext cx="1404620" cy="1404620"/>
          </a:xfrm>
          <a:prstGeom prst="rect">
            <a:avLst/>
          </a:prstGeom>
          <a:noFill/>
        </p:spPr>
      </p:pic>
      <p:sp>
        <p:nvSpPr>
          <p:cNvPr id="39" name="Rect 0"/>
          <p:cNvSpPr txBox="1">
            <a:spLocks/>
          </p:cNvSpPr>
          <p:nvPr/>
        </p:nvSpPr>
        <p:spPr>
          <a:xfrm>
            <a:off x="1758315" y="3368040"/>
            <a:ext cx="1030605" cy="2609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algn="ctr" latinLnBrk="0">
              <a:buFontTx/>
              <a:buNone/>
            </a:pPr>
            <a:r>
              <a:rPr lang="ko-KR" altLang="en-US" sz="1100">
                <a:latin typeface="나눔바른고딕" charset="0"/>
                <a:ea typeface="나눔바른고딕" charset="0"/>
              </a:rPr>
              <a:t>구태완 </a:t>
            </a:r>
            <a:r>
              <a:rPr lang="en-US" altLang="ko-KR" sz="1100">
                <a:latin typeface="나눔바른고딕" charset="0"/>
                <a:ea typeface="나눔바른고딕" charset="0"/>
              </a:rPr>
              <a:t>(</a:t>
            </a:r>
            <a:r>
              <a:rPr lang="ko-KR" altLang="en-US" sz="1100">
                <a:latin typeface="나눔바른고딕" charset="0"/>
                <a:ea typeface="나눔바른고딕" charset="0"/>
              </a:rPr>
              <a:t>남</a:t>
            </a:r>
            <a:r>
              <a:rPr lang="en-US" altLang="ko-KR" sz="1100">
                <a:latin typeface="나눔바른고딕" charset="0"/>
                <a:ea typeface="나눔바른고딕" charset="0"/>
              </a:rPr>
              <a:t>,2</a:t>
            </a:r>
            <a:r>
              <a:rPr lang="ko-KR" altLang="ko-KR" sz="1100">
                <a:latin typeface="나눔바른고딕" charset="0"/>
                <a:ea typeface="나눔바른고딕" charset="0"/>
              </a:rPr>
              <a:t>8</a:t>
            </a:r>
            <a:r>
              <a:rPr lang="en-US" altLang="ko-KR" sz="1100">
                <a:latin typeface="나눔바른고딕" charset="0"/>
                <a:ea typeface="나눔바른고딕" charset="0"/>
              </a:rPr>
              <a:t>)</a:t>
            </a:r>
            <a:endParaRPr lang="ko-KR" altLang="en-US" sz="1100">
              <a:latin typeface="나눔바른고딕" charset="0"/>
              <a:ea typeface="나눔바른고딕" charset="0"/>
            </a:endParaRPr>
          </a:p>
        </p:txBody>
      </p:sp>
      <p:sp>
        <p:nvSpPr>
          <p:cNvPr id="40" name="Rect 0"/>
          <p:cNvSpPr txBox="1">
            <a:spLocks/>
          </p:cNvSpPr>
          <p:nvPr/>
        </p:nvSpPr>
        <p:spPr>
          <a:xfrm>
            <a:off x="3314065" y="2371725"/>
            <a:ext cx="3846830" cy="7683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algn="l" latinLnBrk="0">
              <a:buFontTx/>
              <a:buNone/>
            </a:pPr>
            <a:r>
              <a:rPr lang="ko-KR" altLang="en-US" sz="2000">
                <a:latin typeface="나눔손글씨 펜" charset="0"/>
                <a:ea typeface="나눔손글씨 펜" charset="0"/>
              </a:rPr>
              <a:t> 근데 이렇게 보기만 하니까 내가 실제로 간 것도 아니잖아. </a:t>
            </a:r>
            <a:r>
              <a:rPr lang="ko-KR" altLang="en-US" sz="2400">
                <a:solidFill>
                  <a:srgbClr val="296FBA"/>
                </a:solidFill>
                <a:latin typeface="나눔손글씨 펜" charset="0"/>
                <a:ea typeface="나눔손글씨 펜" charset="0"/>
              </a:rPr>
              <a:t>더 뭐 괜찮은 방법이 없나?</a:t>
            </a:r>
            <a:endParaRPr lang="ko-KR" altLang="en-US" sz="2000">
              <a:latin typeface="나눔손글씨 펜" charset="0"/>
              <a:ea typeface="나눔손글씨 펜" charset="0"/>
            </a:endParaRPr>
          </a:p>
        </p:txBody>
      </p:sp>
      <p:sp>
        <p:nvSpPr>
          <p:cNvPr id="42" name="Rect 0"/>
          <p:cNvSpPr txBox="1">
            <a:spLocks/>
          </p:cNvSpPr>
          <p:nvPr/>
        </p:nvSpPr>
        <p:spPr>
          <a:xfrm>
            <a:off x="1741170" y="5567680"/>
            <a:ext cx="1030605" cy="2609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algn="ctr" latinLnBrk="0">
              <a:buFontTx/>
              <a:buNone/>
            </a:pPr>
            <a:r>
              <a:rPr lang="ko-KR" altLang="en-US" sz="1100">
                <a:latin typeface="나눔바른고딕" charset="0"/>
                <a:ea typeface="나눔바른고딕" charset="0"/>
              </a:rPr>
              <a:t>장민호 </a:t>
            </a:r>
            <a:r>
              <a:rPr lang="en-US" altLang="ko-KR" sz="1100">
                <a:latin typeface="나눔바른고딕" charset="0"/>
                <a:ea typeface="나눔바른고딕" charset="0"/>
              </a:rPr>
              <a:t>(</a:t>
            </a:r>
            <a:r>
              <a:rPr lang="ko-KR" altLang="en-US" sz="1100">
                <a:latin typeface="나눔바른고딕" charset="0"/>
                <a:ea typeface="나눔바른고딕" charset="0"/>
              </a:rPr>
              <a:t>여</a:t>
            </a:r>
            <a:r>
              <a:rPr lang="en-US" altLang="ko-KR" sz="1100">
                <a:latin typeface="나눔바른고딕" charset="0"/>
                <a:ea typeface="나눔바른고딕" charset="0"/>
              </a:rPr>
              <a:t>,</a:t>
            </a:r>
            <a:r>
              <a:rPr lang="ko-KR" altLang="ko-KR" sz="1100">
                <a:latin typeface="나눔바른고딕" charset="0"/>
                <a:ea typeface="나눔바른고딕" charset="0"/>
              </a:rPr>
              <a:t>30</a:t>
            </a:r>
            <a:r>
              <a:rPr lang="en-US" altLang="ko-KR" sz="1100">
                <a:latin typeface="나눔바른고딕" charset="0"/>
                <a:ea typeface="나눔바른고딕" charset="0"/>
              </a:rPr>
              <a:t>)</a:t>
            </a:r>
            <a:endParaRPr lang="ko-KR" altLang="en-US" sz="1100">
              <a:latin typeface="나눔바른고딕" charset="0"/>
              <a:ea typeface="나눔바른고딕" charset="0"/>
            </a:endParaRPr>
          </a:p>
        </p:txBody>
      </p:sp>
      <p:sp>
        <p:nvSpPr>
          <p:cNvPr id="44" name="Rect 0"/>
          <p:cNvSpPr txBox="1">
            <a:spLocks/>
          </p:cNvSpPr>
          <p:nvPr/>
        </p:nvSpPr>
        <p:spPr>
          <a:xfrm>
            <a:off x="3316605" y="4335145"/>
            <a:ext cx="3847465" cy="10756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algn="l" latinLnBrk="0">
              <a:buFontTx/>
              <a:buNone/>
            </a:pPr>
            <a:r>
              <a:rPr lang="ko-KR" altLang="en-US" sz="2000">
                <a:latin typeface="나눔손글씨 펜" charset="0"/>
                <a:ea typeface="나눔손글씨 펜" charset="0"/>
              </a:rPr>
              <a:t>  </a:t>
            </a:r>
            <a:r>
              <a:rPr lang="ko-KR" altLang="en-US" sz="2400">
                <a:solidFill>
                  <a:srgbClr val="296FBA"/>
                </a:solidFill>
                <a:latin typeface="나눔손글씨 펜" charset="0"/>
                <a:ea typeface="나눔손글씨 펜" charset="0"/>
              </a:rPr>
              <a:t>VR로</a:t>
            </a:r>
            <a:r>
              <a:rPr lang="ko-KR" altLang="en-US" sz="2000">
                <a:solidFill>
                  <a:srgbClr val="296FBA"/>
                </a:solidFill>
                <a:latin typeface="나눔손글씨 펜" charset="0"/>
                <a:ea typeface="나눔손글씨 펜" charset="0"/>
              </a:rPr>
              <a:t> </a:t>
            </a:r>
            <a:r>
              <a:rPr lang="ko-KR" altLang="en-US" sz="2400">
                <a:solidFill>
                  <a:srgbClr val="296FBA"/>
                </a:solidFill>
                <a:latin typeface="나눔손글씨 펜" charset="0"/>
                <a:ea typeface="나눔손글씨 펜" charset="0"/>
              </a:rPr>
              <a:t>사진을</a:t>
            </a:r>
            <a:r>
              <a:rPr lang="ko-KR" altLang="en-US" sz="2000">
                <a:solidFill>
                  <a:srgbClr val="296FBA"/>
                </a:solidFill>
                <a:latin typeface="나눔손글씨 펜" charset="0"/>
                <a:ea typeface="나눔손글씨 펜" charset="0"/>
              </a:rPr>
              <a:t> </a:t>
            </a:r>
            <a:r>
              <a:rPr lang="ko-KR" altLang="en-US" sz="2400">
                <a:solidFill>
                  <a:srgbClr val="296FBA"/>
                </a:solidFill>
                <a:latin typeface="나눔손글씨 펜" charset="0"/>
                <a:ea typeface="나눔손글씨 펜" charset="0"/>
              </a:rPr>
              <a:t>볼 수</a:t>
            </a:r>
            <a:r>
              <a:rPr lang="ko-KR" altLang="en-US" sz="2000">
                <a:solidFill>
                  <a:srgbClr val="296FBA"/>
                </a:solidFill>
                <a:latin typeface="나눔손글씨 펜" charset="0"/>
                <a:ea typeface="나눔손글씨 펜" charset="0"/>
              </a:rPr>
              <a:t> </a:t>
            </a:r>
            <a:r>
              <a:rPr lang="ko-KR" altLang="en-US" sz="2400">
                <a:solidFill>
                  <a:srgbClr val="296FBA"/>
                </a:solidFill>
                <a:latin typeface="나눔손글씨 펜" charset="0"/>
                <a:ea typeface="나눔손글씨 펜" charset="0"/>
              </a:rPr>
              <a:t>있다면</a:t>
            </a:r>
            <a:r>
              <a:rPr lang="ko-KR" altLang="en-US" sz="2000">
                <a:latin typeface="나눔손글씨 펜" charset="0"/>
                <a:ea typeface="나눔손글씨 펜" charset="0"/>
              </a:rPr>
              <a:t> 더 현장감 있지 않을까? 이런 콘텐츠를 제공하는 괜찮은 사이트가 없을까?</a:t>
            </a:r>
          </a:p>
        </p:txBody>
      </p:sp>
      <p:grpSp>
        <p:nvGrpSpPr>
          <p:cNvPr id="63" name="그룹 28"/>
          <p:cNvGrpSpPr/>
          <p:nvPr/>
        </p:nvGrpSpPr>
        <p:grpSpPr>
          <a:xfrm>
            <a:off x="7543165" y="2237740"/>
            <a:ext cx="2988310" cy="3184525"/>
            <a:chOff x="7543165" y="2237740"/>
            <a:chExt cx="2988310" cy="3184525"/>
          </a:xfrm>
        </p:grpSpPr>
        <p:sp>
          <p:nvSpPr>
            <p:cNvPr id="64" name="도형 25"/>
            <p:cNvSpPr>
              <a:spLocks/>
            </p:cNvSpPr>
            <p:nvPr/>
          </p:nvSpPr>
          <p:spPr>
            <a:xfrm>
              <a:off x="7543165" y="2433320"/>
              <a:ext cx="2988310" cy="2988945"/>
            </a:xfrm>
            <a:prstGeom prst="rect">
              <a:avLst/>
            </a:prstGeom>
            <a:noFill/>
            <a:ln w="57150" cap="flat" cmpd="sng">
              <a:solidFill>
                <a:srgbClr val="B2876E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5" name="도형 26"/>
            <p:cNvSpPr>
              <a:spLocks/>
            </p:cNvSpPr>
            <p:nvPr/>
          </p:nvSpPr>
          <p:spPr>
            <a:xfrm>
              <a:off x="7637780" y="2515870"/>
              <a:ext cx="2798445" cy="2820035"/>
            </a:xfrm>
            <a:prstGeom prst="rect">
              <a:avLst/>
            </a:prstGeom>
            <a:noFill/>
            <a:ln w="12700" cap="flat" cmpd="sng">
              <a:solidFill>
                <a:srgbClr val="B2876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6" name="텍스트 상자 27"/>
            <p:cNvSpPr txBox="1">
              <a:spLocks/>
            </p:cNvSpPr>
            <p:nvPr/>
          </p:nvSpPr>
          <p:spPr>
            <a:xfrm>
              <a:off x="7785735" y="2237740"/>
              <a:ext cx="2503170" cy="316928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dist" latinLnBrk="0" hangingPunct="1">
                <a:buFontTx/>
                <a:buNone/>
              </a:pPr>
              <a:r>
                <a:rPr lang="ko-KR" sz="10000">
                  <a:solidFill>
                    <a:srgbClr val="986B51"/>
                  </a:solidFill>
                  <a:latin typeface="Mapo꽃섬" charset="0"/>
                  <a:ea typeface="Mapo꽃섬" charset="0"/>
                </a:rPr>
                <a:t>N U</a:t>
              </a:r>
              <a:endParaRPr lang="ko-KR" altLang="en-US" sz="10000">
                <a:solidFill>
                  <a:srgbClr val="986B51"/>
                </a:solidFill>
                <a:latin typeface="Mapo꽃섬" charset="0"/>
                <a:ea typeface="Mapo꽃섬" charset="0"/>
              </a:endParaRPr>
            </a:p>
            <a:p>
              <a:pPr marL="0" indent="0" algn="dist" latinLnBrk="0" hangingPunct="1">
                <a:buFontTx/>
                <a:buNone/>
              </a:pPr>
              <a:r>
                <a:rPr lang="ko-KR" sz="10000">
                  <a:solidFill>
                    <a:srgbClr val="986B51"/>
                  </a:solidFill>
                  <a:latin typeface="Mapo꽃섬" charset="0"/>
                  <a:ea typeface="Mapo꽃섬" charset="0"/>
                </a:rPr>
                <a:t>V O</a:t>
              </a:r>
              <a:endParaRPr lang="ko-KR" altLang="en-US" sz="10000">
                <a:solidFill>
                  <a:srgbClr val="986B51"/>
                </a:solidFill>
                <a:latin typeface="Mapo꽃섬" charset="0"/>
                <a:ea typeface="Mapo꽃섬" charset="0"/>
              </a:endParaRPr>
            </a:p>
          </p:txBody>
        </p:sp>
      </p:grpSp>
      <p:pic>
        <p:nvPicPr>
          <p:cNvPr id="67" name="그림 2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810" y="2961640"/>
            <a:ext cx="3068320" cy="2044065"/>
          </a:xfrm>
          <a:prstGeom prst="rect">
            <a:avLst/>
          </a:prstGeom>
          <a:noFill/>
        </p:spPr>
      </p:pic>
      <p:pic>
        <p:nvPicPr>
          <p:cNvPr id="68" name="그림 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305" y="4093210"/>
            <a:ext cx="1404620" cy="14046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)">
                                      <p:cBhvr>
                                        <p:cTn id="1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2" animBg="1"/>
      <p:bldP spid="67" grpId="0" animBg="1"/>
      <p:bldP spid="6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 txBox="1">
            <a:spLocks/>
          </p:cNvSpPr>
          <p:nvPr/>
        </p:nvSpPr>
        <p:spPr>
          <a:xfrm>
            <a:off x="1328420" y="595630"/>
            <a:ext cx="1668145" cy="30734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en-US" altLang="ko-KR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: (1) </a:t>
            </a:r>
            <a:r>
              <a:rPr lang="ko-KR" altLang="en-US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인터랙티브</a:t>
            </a:r>
            <a:endParaRPr lang="ko-KR" altLang="en-US" sz="1400">
              <a:latin typeface="나눔바른고딕" charset="0"/>
              <a:ea typeface="나눔바른고딕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1143635" y="1554480"/>
            <a:ext cx="9906000" cy="4874895"/>
          </a:xfrm>
          <a:prstGeom prst="roundRect">
            <a:avLst>
              <a:gd name="adj" fmla="val 10585"/>
            </a:avLst>
          </a:prstGeom>
          <a:solidFill>
            <a:schemeClr val="bg1"/>
          </a:solidFill>
          <a:ln w="19050" cap="flat" cmpd="sng">
            <a:solidFill>
              <a:srgbClr val="EF987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86690" y="439420"/>
            <a:ext cx="1138555" cy="52260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ko-KR" altLang="en-US" sz="28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디자인</a:t>
            </a:r>
            <a:endParaRPr lang="ko-KR" altLang="en-US" sz="2800">
              <a:latin typeface="나눔바른고딕" charset="0"/>
              <a:ea typeface="나눔바른고딕" charset="0"/>
            </a:endParaRPr>
          </a:p>
        </p:txBody>
      </p:sp>
      <p:grpSp>
        <p:nvGrpSpPr>
          <p:cNvPr id="25" name="Group 5"/>
          <p:cNvGrpSpPr/>
          <p:nvPr/>
        </p:nvGrpSpPr>
        <p:grpSpPr>
          <a:xfrm>
            <a:off x="4445" y="100965"/>
            <a:ext cx="12100560" cy="368300"/>
            <a:chOff x="4445" y="100965"/>
            <a:chExt cx="12100560" cy="368300"/>
          </a:xfrm>
        </p:grpSpPr>
        <p:cxnSp>
          <p:nvCxnSpPr>
            <p:cNvPr id="35" name="Rect 0"/>
            <p:cNvCxnSpPr/>
            <p:nvPr/>
          </p:nvCxnSpPr>
          <p:spPr>
            <a:xfrm>
              <a:off x="4445" y="265430"/>
              <a:ext cx="11459210" cy="1270"/>
            </a:xfrm>
            <a:prstGeom prst="line">
              <a:avLst/>
            </a:prstGeom>
            <a:ln w="2857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 0"/>
            <p:cNvSpPr>
              <a:spLocks/>
            </p:cNvSpPr>
            <p:nvPr/>
          </p:nvSpPr>
          <p:spPr>
            <a:xfrm>
              <a:off x="7226935" y="100965"/>
              <a:ext cx="4878705" cy="36893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40" tIns="45720" rIns="91440" bIns="45720" numCol="1" anchor="t">
              <a:spAutoFit/>
              <a:scene3d>
                <a:camera prst="perspectiveFront" fov="2700000"/>
                <a:lightRig rig="threePt" dir="t"/>
              </a:scene3d>
              <a:sp3d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>
                  <a:ln w="9525" cap="flat" cmpd="sng">
                    <a:solidFill>
                      <a:schemeClr val="tx1">
                        <a:lumMod val="65000"/>
                        <a:lumOff val="35000"/>
                        <a:alpha val="28627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Target </a:t>
              </a:r>
              <a:r>
                <a:rPr lang="en-US" altLang="ko-KR">
                  <a:ln w="9525" cap="flat" cmpd="sng">
                    <a:solidFill>
                      <a:schemeClr val="tx1">
                        <a:lumMod val="65000"/>
                        <a:lumOff val="35000"/>
                        <a:alpha val="28627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 </a:t>
              </a:r>
              <a:r>
                <a:rPr lang="en-US" altLang="ko-KR">
                  <a:ln w="9525" cap="flat" cmpd="sng">
                    <a:solidFill>
                      <a:schemeClr val="bg1">
                        <a:lumMod val="65000"/>
                        <a:alpha val="28627"/>
                      </a:schemeClr>
                    </a:solidFill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|  </a:t>
              </a:r>
              <a:r>
                <a:rPr lang="ko-KR" altLang="en-US">
                  <a:ln w="9525" cap="flat" cmpd="sng">
                    <a:solidFill>
                      <a:srgbClr val="EC5D2B">
                        <a:alpha val="28627"/>
                      </a:srgbClr>
                    </a:solidFill>
                    <a:prstDash val="solid"/>
                  </a:ln>
                  <a:solidFill>
                    <a:srgbClr val="EC5D2B"/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Desigin </a:t>
              </a:r>
              <a:r>
                <a:rPr lang="ko-KR" altLang="en-US">
                  <a:ln w="9525" cap="flat" cmpd="sng">
                    <a:solidFill>
                      <a:schemeClr val="tx1">
                        <a:lumMod val="65000"/>
                        <a:lumOff val="35000"/>
                        <a:alpha val="28627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 </a:t>
              </a:r>
              <a:r>
                <a:rPr lang="en-US" altLang="ko-KR">
                  <a:ln w="9525" cap="flat" cmpd="sng">
                    <a:solidFill>
                      <a:schemeClr val="bg1">
                        <a:lumMod val="65000"/>
                        <a:alpha val="28627"/>
                      </a:schemeClr>
                    </a:solidFill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|  </a:t>
              </a:r>
              <a:r>
                <a:rPr lang="ko-KR" altLang="ko-KR">
                  <a:ln w="9525" cap="flat" cmpd="sng">
                    <a:solidFill>
                      <a:schemeClr val="tx1">
                        <a:lumMod val="65000"/>
                        <a:lumOff val="35000"/>
                        <a:alpha val="28627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VR</a:t>
              </a:r>
              <a:r>
                <a:rPr lang="ko-KR" altLang="en-US">
                  <a:ln w="9525" cap="flat" cmpd="sng">
                    <a:solidFill>
                      <a:schemeClr val="tx1">
                        <a:lumMod val="65000"/>
                        <a:lumOff val="35000"/>
                        <a:alpha val="28627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  </a:t>
              </a:r>
              <a:r>
                <a:rPr lang="en-US" altLang="ko-KR">
                  <a:ln w="9525" cap="flat" cmpd="sng">
                    <a:solidFill>
                      <a:schemeClr val="bg1">
                        <a:lumMod val="65000"/>
                        <a:alpha val="28627"/>
                      </a:schemeClr>
                    </a:solidFill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|  </a:t>
              </a:r>
              <a:r>
                <a:rPr lang="ko-KR" altLang="en-US">
                  <a:ln w="9525" cap="flat" cmpd="sng">
                    <a:solidFill>
                      <a:schemeClr val="tx1">
                        <a:lumMod val="65000"/>
                        <a:lumOff val="35000"/>
                        <a:alpha val="28627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ProtoType</a:t>
              </a:r>
            </a:p>
          </p:txBody>
        </p:sp>
        <p:sp>
          <p:nvSpPr>
            <p:cNvPr id="37" name="Rect 0"/>
            <p:cNvSpPr>
              <a:spLocks/>
            </p:cNvSpPr>
            <p:nvPr/>
          </p:nvSpPr>
          <p:spPr>
            <a:xfrm>
              <a:off x="7059930" y="204470"/>
              <a:ext cx="175895" cy="175895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26" name="Group 5"/>
          <p:cNvGrpSpPr/>
          <p:nvPr/>
        </p:nvGrpSpPr>
        <p:grpSpPr>
          <a:xfrm>
            <a:off x="3071495" y="664210"/>
            <a:ext cx="10433050" cy="156845"/>
            <a:chOff x="3071495" y="664210"/>
            <a:chExt cx="10433050" cy="156845"/>
          </a:xfrm>
        </p:grpSpPr>
        <p:cxnSp>
          <p:nvCxnSpPr>
            <p:cNvPr id="27" name="Rect 0"/>
            <p:cNvCxnSpPr>
              <a:stCxn id="34" idx="6"/>
            </p:cNvCxnSpPr>
            <p:nvPr/>
          </p:nvCxnSpPr>
          <p:spPr>
            <a:xfrm>
              <a:off x="3165475" y="751205"/>
              <a:ext cx="10339070" cy="1270"/>
            </a:xfrm>
            <a:prstGeom prst="line">
              <a:avLst/>
            </a:prstGeom>
            <a:ln w="2857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 0"/>
            <p:cNvSpPr>
              <a:spLocks/>
            </p:cNvSpPr>
            <p:nvPr/>
          </p:nvSpPr>
          <p:spPr>
            <a:xfrm>
              <a:off x="3071495" y="664210"/>
              <a:ext cx="163830" cy="156845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pic>
        <p:nvPicPr>
          <p:cNvPr id="42" name="비디오 15" descr="C:/Users/fksk9/AppData/Roaming/PolarisOffice/ETemp/10932_14691856/fImage351393912003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305" y="2266950"/>
            <a:ext cx="5787390" cy="32613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">
                  <p:stCondLst>
                    <p:cond delay="0"/>
                  </p:stCondLst>
                </p:cTn>
                <p:tgtEl>
                  <p:spTgt spid="4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 txBox="1">
            <a:spLocks/>
          </p:cNvSpPr>
          <p:nvPr/>
        </p:nvSpPr>
        <p:spPr>
          <a:xfrm>
            <a:off x="1328420" y="595630"/>
            <a:ext cx="1668145" cy="30734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en-US" altLang="ko-KR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: (</a:t>
            </a:r>
            <a:r>
              <a:rPr lang="ko-KR" altLang="ko-KR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2</a:t>
            </a:r>
            <a:r>
              <a:rPr lang="en-US" altLang="ko-KR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) </a:t>
            </a:r>
            <a:r>
              <a:rPr lang="ko-KR" altLang="en-US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애니메이션</a:t>
            </a:r>
            <a:endParaRPr lang="ko-KR" altLang="en-US" sz="1400">
              <a:latin typeface="나눔바른고딕" charset="0"/>
              <a:ea typeface="나눔바른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86690" y="439420"/>
            <a:ext cx="1138555" cy="52260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ko-KR" altLang="en-US" sz="28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디자인</a:t>
            </a:r>
            <a:endParaRPr lang="ko-KR" altLang="en-US" sz="2800">
              <a:latin typeface="나눔바른고딕" charset="0"/>
              <a:ea typeface="나눔바른고딕" charset="0"/>
            </a:endParaRPr>
          </a:p>
        </p:txBody>
      </p:sp>
      <p:grpSp>
        <p:nvGrpSpPr>
          <p:cNvPr id="25" name="Group 5"/>
          <p:cNvGrpSpPr/>
          <p:nvPr/>
        </p:nvGrpSpPr>
        <p:grpSpPr>
          <a:xfrm>
            <a:off x="4445" y="100965"/>
            <a:ext cx="12100560" cy="368300"/>
            <a:chOff x="4445" y="100965"/>
            <a:chExt cx="12100560" cy="368300"/>
          </a:xfrm>
        </p:grpSpPr>
        <p:cxnSp>
          <p:nvCxnSpPr>
            <p:cNvPr id="35" name="Rect 0"/>
            <p:cNvCxnSpPr/>
            <p:nvPr/>
          </p:nvCxnSpPr>
          <p:spPr>
            <a:xfrm>
              <a:off x="4445" y="265430"/>
              <a:ext cx="11459210" cy="1270"/>
            </a:xfrm>
            <a:prstGeom prst="line">
              <a:avLst/>
            </a:prstGeom>
            <a:ln w="2857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 0"/>
            <p:cNvSpPr>
              <a:spLocks/>
            </p:cNvSpPr>
            <p:nvPr/>
          </p:nvSpPr>
          <p:spPr>
            <a:xfrm>
              <a:off x="7226935" y="100965"/>
              <a:ext cx="4878705" cy="36893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40" tIns="45720" rIns="91440" bIns="45720" numCol="1" anchor="t">
              <a:spAutoFit/>
              <a:scene3d>
                <a:camera prst="perspectiveFront" fov="2700000"/>
                <a:lightRig rig="threePt" dir="t"/>
              </a:scene3d>
              <a:sp3d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>
                  <a:ln w="9525" cap="flat" cmpd="sng">
                    <a:solidFill>
                      <a:schemeClr val="tx1">
                        <a:lumMod val="65000"/>
                        <a:lumOff val="35000"/>
                        <a:alpha val="28627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Target</a:t>
              </a:r>
              <a:r>
                <a:rPr lang="en-US" altLang="ko-KR">
                  <a:ln w="9525" cap="flat" cmpd="sng">
                    <a:solidFill>
                      <a:schemeClr val="tx1">
                        <a:lumMod val="65000"/>
                        <a:lumOff val="35000"/>
                        <a:alpha val="28627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  </a:t>
              </a:r>
              <a:r>
                <a:rPr lang="en-US" altLang="ko-KR">
                  <a:ln w="9525" cap="flat" cmpd="sng">
                    <a:solidFill>
                      <a:schemeClr val="bg1">
                        <a:lumMod val="65000"/>
                        <a:alpha val="28627"/>
                      </a:schemeClr>
                    </a:solidFill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|  </a:t>
              </a:r>
              <a:r>
                <a:rPr lang="ko-KR" altLang="en-US">
                  <a:ln w="9525" cap="flat" cmpd="sng">
                    <a:solidFill>
                      <a:srgbClr val="EC5D2B">
                        <a:alpha val="28627"/>
                      </a:srgbClr>
                    </a:solidFill>
                    <a:prstDash val="solid"/>
                  </a:ln>
                  <a:solidFill>
                    <a:srgbClr val="EC5D2B"/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Desigin</a:t>
              </a:r>
              <a:r>
                <a:rPr lang="ko-KR" altLang="en-US">
                  <a:ln w="9525" cap="flat" cmpd="sng">
                    <a:solidFill>
                      <a:schemeClr val="tx1">
                        <a:lumMod val="65000"/>
                        <a:lumOff val="35000"/>
                        <a:alpha val="28627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  </a:t>
              </a:r>
              <a:r>
                <a:rPr lang="en-US" altLang="ko-KR">
                  <a:ln w="9525" cap="flat" cmpd="sng">
                    <a:solidFill>
                      <a:schemeClr val="bg1">
                        <a:lumMod val="65000"/>
                        <a:alpha val="28627"/>
                      </a:schemeClr>
                    </a:solidFill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|  </a:t>
              </a:r>
              <a:r>
                <a:rPr lang="ko-KR" altLang="ko-KR">
                  <a:ln w="9525" cap="flat" cmpd="sng">
                    <a:solidFill>
                      <a:schemeClr val="tx1">
                        <a:lumMod val="65000"/>
                        <a:lumOff val="35000"/>
                        <a:alpha val="28627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VR</a:t>
              </a:r>
              <a:r>
                <a:rPr lang="ko-KR" altLang="en-US">
                  <a:ln w="9525" cap="flat" cmpd="sng">
                    <a:solidFill>
                      <a:schemeClr val="tx1">
                        <a:lumMod val="65000"/>
                        <a:lumOff val="35000"/>
                        <a:alpha val="28627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  </a:t>
              </a:r>
              <a:r>
                <a:rPr lang="en-US" altLang="ko-KR">
                  <a:ln w="9525" cap="flat" cmpd="sng">
                    <a:solidFill>
                      <a:schemeClr val="bg1">
                        <a:lumMod val="65000"/>
                        <a:alpha val="28627"/>
                      </a:schemeClr>
                    </a:solidFill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|  </a:t>
              </a:r>
              <a:r>
                <a:rPr lang="ko-KR" altLang="en-US">
                  <a:ln w="9525" cap="flat" cmpd="sng">
                    <a:solidFill>
                      <a:schemeClr val="tx1">
                        <a:lumMod val="65000"/>
                        <a:lumOff val="35000"/>
                        <a:alpha val="28627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ProtoType</a:t>
              </a:r>
            </a:p>
          </p:txBody>
        </p:sp>
        <p:sp>
          <p:nvSpPr>
            <p:cNvPr id="37" name="Rect 0"/>
            <p:cNvSpPr>
              <a:spLocks/>
            </p:cNvSpPr>
            <p:nvPr/>
          </p:nvSpPr>
          <p:spPr>
            <a:xfrm>
              <a:off x="7059930" y="204470"/>
              <a:ext cx="175895" cy="175895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26" name="Group 5"/>
          <p:cNvGrpSpPr/>
          <p:nvPr/>
        </p:nvGrpSpPr>
        <p:grpSpPr>
          <a:xfrm>
            <a:off x="3071495" y="664210"/>
            <a:ext cx="10433050" cy="156845"/>
            <a:chOff x="3071495" y="664210"/>
            <a:chExt cx="10433050" cy="156845"/>
          </a:xfrm>
        </p:grpSpPr>
        <p:cxnSp>
          <p:nvCxnSpPr>
            <p:cNvPr id="27" name="Rect 0"/>
            <p:cNvCxnSpPr>
              <a:stCxn id="34" idx="6"/>
            </p:cNvCxnSpPr>
            <p:nvPr/>
          </p:nvCxnSpPr>
          <p:spPr>
            <a:xfrm>
              <a:off x="3165475" y="751205"/>
              <a:ext cx="10339070" cy="1270"/>
            </a:xfrm>
            <a:prstGeom prst="line">
              <a:avLst/>
            </a:prstGeom>
            <a:ln w="2857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 0"/>
            <p:cNvSpPr>
              <a:spLocks/>
            </p:cNvSpPr>
            <p:nvPr/>
          </p:nvSpPr>
          <p:spPr>
            <a:xfrm>
              <a:off x="3071495" y="664210"/>
              <a:ext cx="163830" cy="156845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38" name="도형 33"/>
          <p:cNvSpPr>
            <a:spLocks/>
          </p:cNvSpPr>
          <p:nvPr/>
        </p:nvSpPr>
        <p:spPr>
          <a:xfrm>
            <a:off x="1143635" y="1562735"/>
            <a:ext cx="9906000" cy="4874895"/>
          </a:xfrm>
          <a:prstGeom prst="roundRect">
            <a:avLst>
              <a:gd name="adj" fmla="val 10585"/>
            </a:avLst>
          </a:prstGeom>
          <a:solidFill>
            <a:schemeClr val="bg1"/>
          </a:solidFill>
          <a:ln w="19050" cap="flat" cmpd="sng">
            <a:solidFill>
              <a:srgbClr val="EF987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41" name="그림 16" descr="C:/Users/fksk9/AppData/Roaming/PolarisOffice/ETemp/10932_14691856/fImage84602392200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3424555"/>
            <a:ext cx="5487670" cy="2552065"/>
          </a:xfrm>
          <a:prstGeom prst="rect">
            <a:avLst/>
          </a:prstGeom>
          <a:noFill/>
        </p:spPr>
      </p:pic>
      <p:pic>
        <p:nvPicPr>
          <p:cNvPr id="42" name="비디오 17" descr="C:/Users/fksk9/AppData/Roaming/PolarisOffice/ETemp/10932_14691856/fImage389153939370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1864360"/>
            <a:ext cx="5024120" cy="283400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">
                  <p:stCondLst>
                    <p:cond delay="0"/>
                  </p:stCondLst>
                </p:cTn>
                <p:tgtEl>
                  <p:spTgt spid="4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 txBox="1">
            <a:spLocks/>
          </p:cNvSpPr>
          <p:nvPr/>
        </p:nvSpPr>
        <p:spPr>
          <a:xfrm>
            <a:off x="843280" y="595630"/>
            <a:ext cx="3816350" cy="30734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en-US" altLang="ko-KR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: (</a:t>
            </a:r>
            <a:r>
              <a:rPr lang="ko-KR" altLang="ko-KR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1</a:t>
            </a:r>
            <a:r>
              <a:rPr lang="en-US" altLang="ko-KR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) </a:t>
            </a:r>
            <a:r>
              <a:rPr lang="ko-KR" altLang="en-US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유니티와 블렌더를 이용한 전시공간</a:t>
            </a:r>
            <a:endParaRPr lang="ko-KR" altLang="en-US" sz="1400">
              <a:latin typeface="나눔바른고딕" charset="0"/>
              <a:ea typeface="나눔바른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86690" y="439420"/>
            <a:ext cx="671195" cy="52260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ko-KR" altLang="en-US" sz="28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VR</a:t>
            </a:r>
            <a:endParaRPr lang="ko-KR" altLang="en-US" sz="2800">
              <a:latin typeface="나눔바른고딕" charset="0"/>
              <a:ea typeface="나눔바른고딕" charset="0"/>
            </a:endParaRPr>
          </a:p>
        </p:txBody>
      </p:sp>
      <p:grpSp>
        <p:nvGrpSpPr>
          <p:cNvPr id="25" name="Group 5"/>
          <p:cNvGrpSpPr/>
          <p:nvPr/>
        </p:nvGrpSpPr>
        <p:grpSpPr>
          <a:xfrm>
            <a:off x="4445" y="100965"/>
            <a:ext cx="12100560" cy="368300"/>
            <a:chOff x="4445" y="100965"/>
            <a:chExt cx="12100560" cy="368300"/>
          </a:xfrm>
        </p:grpSpPr>
        <p:cxnSp>
          <p:nvCxnSpPr>
            <p:cNvPr id="35" name="Rect 0"/>
            <p:cNvCxnSpPr/>
            <p:nvPr/>
          </p:nvCxnSpPr>
          <p:spPr>
            <a:xfrm>
              <a:off x="4445" y="265430"/>
              <a:ext cx="11459210" cy="1270"/>
            </a:xfrm>
            <a:prstGeom prst="line">
              <a:avLst/>
            </a:prstGeom>
            <a:ln w="2857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 0"/>
            <p:cNvSpPr>
              <a:spLocks/>
            </p:cNvSpPr>
            <p:nvPr/>
          </p:nvSpPr>
          <p:spPr>
            <a:xfrm>
              <a:off x="7226935" y="100965"/>
              <a:ext cx="4878705" cy="36893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40" tIns="45720" rIns="91440" bIns="45720" numCol="1" anchor="t">
              <a:spAutoFit/>
              <a:scene3d>
                <a:camera prst="perspectiveFront" fov="2700000"/>
                <a:lightRig rig="threePt" dir="t"/>
              </a:scene3d>
              <a:sp3d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>
                  <a:ln w="9525" cap="flat" cmpd="sng">
                    <a:solidFill>
                      <a:schemeClr val="tx1">
                        <a:lumMod val="65000"/>
                        <a:lumOff val="35000"/>
                        <a:alpha val="28627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Target</a:t>
              </a:r>
              <a:r>
                <a:rPr lang="en-US" altLang="ko-KR">
                  <a:ln w="9525" cap="flat" cmpd="sng">
                    <a:solidFill>
                      <a:schemeClr val="tx1">
                        <a:lumMod val="65000"/>
                        <a:lumOff val="35000"/>
                        <a:alpha val="28627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  </a:t>
              </a:r>
              <a:r>
                <a:rPr lang="en-US" altLang="ko-KR">
                  <a:ln w="9525" cap="flat" cmpd="sng">
                    <a:solidFill>
                      <a:schemeClr val="bg1">
                        <a:lumMod val="65000"/>
                        <a:alpha val="28627"/>
                      </a:schemeClr>
                    </a:solidFill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|  </a:t>
              </a:r>
              <a:r>
                <a:rPr lang="ko-KR" altLang="en-US">
                  <a:ln w="9525" cap="flat" cmpd="sng">
                    <a:solidFill>
                      <a:schemeClr val="tx1">
                        <a:lumMod val="65000"/>
                        <a:lumOff val="35000"/>
                        <a:alpha val="28627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Desigin  </a:t>
              </a:r>
              <a:r>
                <a:rPr lang="en-US" altLang="ko-KR">
                  <a:ln w="9525" cap="flat" cmpd="sng">
                    <a:solidFill>
                      <a:schemeClr val="bg1">
                        <a:lumMod val="65000"/>
                        <a:alpha val="28627"/>
                      </a:schemeClr>
                    </a:solidFill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|  </a:t>
              </a:r>
              <a:r>
                <a:rPr lang="ko-KR" altLang="en-US">
                  <a:ln w="9525" cap="flat" cmpd="sng">
                    <a:solidFill>
                      <a:srgbClr val="EC5D2B">
                        <a:alpha val="28627"/>
                      </a:srgbClr>
                    </a:solidFill>
                    <a:prstDash val="solid"/>
                  </a:ln>
                  <a:solidFill>
                    <a:srgbClr val="EC5D2B"/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VR </a:t>
              </a:r>
              <a:r>
                <a:rPr lang="ko-KR" altLang="en-US">
                  <a:ln w="9525" cap="flat" cmpd="sng">
                    <a:solidFill>
                      <a:schemeClr val="tx1">
                        <a:lumMod val="65000"/>
                        <a:lumOff val="35000"/>
                        <a:alpha val="28627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 </a:t>
              </a:r>
              <a:r>
                <a:rPr lang="en-US" altLang="ko-KR">
                  <a:ln w="9525" cap="flat" cmpd="sng">
                    <a:solidFill>
                      <a:schemeClr val="bg1">
                        <a:lumMod val="65000"/>
                        <a:alpha val="28627"/>
                      </a:schemeClr>
                    </a:solidFill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|  </a:t>
              </a:r>
              <a:r>
                <a:rPr lang="ko-KR" altLang="en-US">
                  <a:ln w="9525" cap="flat" cmpd="sng">
                    <a:solidFill>
                      <a:schemeClr val="tx1">
                        <a:lumMod val="65000"/>
                        <a:lumOff val="35000"/>
                        <a:alpha val="28627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ProtoType</a:t>
              </a:r>
            </a:p>
          </p:txBody>
        </p:sp>
        <p:sp>
          <p:nvSpPr>
            <p:cNvPr id="37" name="Rect 0"/>
            <p:cNvSpPr>
              <a:spLocks/>
            </p:cNvSpPr>
            <p:nvPr/>
          </p:nvSpPr>
          <p:spPr>
            <a:xfrm>
              <a:off x="7059930" y="204470"/>
              <a:ext cx="175895" cy="175895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26" name="Group 5"/>
          <p:cNvGrpSpPr/>
          <p:nvPr/>
        </p:nvGrpSpPr>
        <p:grpSpPr>
          <a:xfrm>
            <a:off x="4744720" y="664210"/>
            <a:ext cx="8588375" cy="156845"/>
            <a:chOff x="4744720" y="664210"/>
            <a:chExt cx="8588375" cy="156845"/>
          </a:xfrm>
        </p:grpSpPr>
        <p:cxnSp>
          <p:nvCxnSpPr>
            <p:cNvPr id="27" name="Rect 0"/>
            <p:cNvCxnSpPr>
              <a:stCxn id="34" idx="6"/>
            </p:cNvCxnSpPr>
            <p:nvPr/>
          </p:nvCxnSpPr>
          <p:spPr>
            <a:xfrm>
              <a:off x="4907915" y="742315"/>
              <a:ext cx="8425180" cy="10160"/>
            </a:xfrm>
            <a:prstGeom prst="line">
              <a:avLst/>
            </a:prstGeom>
            <a:ln w="2857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 0"/>
            <p:cNvSpPr>
              <a:spLocks/>
            </p:cNvSpPr>
            <p:nvPr/>
          </p:nvSpPr>
          <p:spPr>
            <a:xfrm>
              <a:off x="4744720" y="664210"/>
              <a:ext cx="163830" cy="156845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38" name="도형 34"/>
          <p:cNvSpPr>
            <a:spLocks/>
          </p:cNvSpPr>
          <p:nvPr/>
        </p:nvSpPr>
        <p:spPr>
          <a:xfrm>
            <a:off x="1143635" y="1554480"/>
            <a:ext cx="9905365" cy="4874260"/>
          </a:xfrm>
          <a:prstGeom prst="roundRect">
            <a:avLst>
              <a:gd name="adj" fmla="val 10585"/>
            </a:avLst>
          </a:prstGeom>
          <a:solidFill>
            <a:schemeClr val="bg1"/>
          </a:solidFill>
          <a:ln w="19050" cap="flat" cmpd="sng">
            <a:solidFill>
              <a:srgbClr val="EF987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39" name="그림 23" descr="C:/Users/fksk9/AppData/Roaming/PolarisOffice/ETemp/10932_14691856/fImage1093815420200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055" y="3375660"/>
            <a:ext cx="6571615" cy="2691765"/>
          </a:xfrm>
          <a:prstGeom prst="rect">
            <a:avLst/>
          </a:prstGeom>
          <a:noFill/>
        </p:spPr>
      </p:pic>
      <p:pic>
        <p:nvPicPr>
          <p:cNvPr id="40" name="VR" descr="C:/Users/fksk9/AppData/Roaming/PolarisOffice/ETemp/10932_14691856/fImage5396194229370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855" y="1913890"/>
            <a:ext cx="5533390" cy="310451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">
                  <p:stCondLst>
                    <p:cond delay="0"/>
                  </p:stCondLst>
                </p:cTn>
                <p:tgtEl>
                  <p:spTgt spid="40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 txBox="1">
            <a:spLocks/>
          </p:cNvSpPr>
          <p:nvPr/>
        </p:nvSpPr>
        <p:spPr>
          <a:xfrm>
            <a:off x="843280" y="595630"/>
            <a:ext cx="3815715" cy="30734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en-US" altLang="ko-KR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: (</a:t>
            </a:r>
            <a:r>
              <a:rPr lang="ko-KR" altLang="ko-KR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2</a:t>
            </a:r>
            <a:r>
              <a:rPr lang="en-US" altLang="ko-KR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) </a:t>
            </a:r>
            <a:r>
              <a:rPr lang="ko-KR" altLang="en-US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사진 자체를 VR로 만들어 전시</a:t>
            </a:r>
            <a:endParaRPr lang="ko-KR" altLang="en-US" sz="1400">
              <a:latin typeface="나눔바른고딕" charset="0"/>
              <a:ea typeface="나눔바른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86690" y="439420"/>
            <a:ext cx="671195" cy="52260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ko-KR" altLang="en-US" sz="28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VR</a:t>
            </a:r>
            <a:endParaRPr lang="ko-KR" altLang="en-US" sz="2800">
              <a:latin typeface="나눔바른고딕" charset="0"/>
              <a:ea typeface="나눔바른고딕" charset="0"/>
            </a:endParaRPr>
          </a:p>
        </p:txBody>
      </p:sp>
      <p:grpSp>
        <p:nvGrpSpPr>
          <p:cNvPr id="25" name="Group 5"/>
          <p:cNvGrpSpPr/>
          <p:nvPr/>
        </p:nvGrpSpPr>
        <p:grpSpPr>
          <a:xfrm>
            <a:off x="4445" y="100965"/>
            <a:ext cx="12100560" cy="368300"/>
            <a:chOff x="4445" y="100965"/>
            <a:chExt cx="12100560" cy="368300"/>
          </a:xfrm>
        </p:grpSpPr>
        <p:cxnSp>
          <p:nvCxnSpPr>
            <p:cNvPr id="35" name="Rect 0"/>
            <p:cNvCxnSpPr/>
            <p:nvPr/>
          </p:nvCxnSpPr>
          <p:spPr>
            <a:xfrm>
              <a:off x="4445" y="265430"/>
              <a:ext cx="11459210" cy="1270"/>
            </a:xfrm>
            <a:prstGeom prst="line">
              <a:avLst/>
            </a:prstGeom>
            <a:ln w="2857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 0"/>
            <p:cNvSpPr>
              <a:spLocks/>
            </p:cNvSpPr>
            <p:nvPr/>
          </p:nvSpPr>
          <p:spPr>
            <a:xfrm>
              <a:off x="7226935" y="100965"/>
              <a:ext cx="4878705" cy="36893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40" tIns="45720" rIns="91440" bIns="45720" numCol="1" anchor="t">
              <a:spAutoFit/>
              <a:scene3d>
                <a:camera prst="perspectiveFront" fov="2700000"/>
                <a:lightRig rig="threePt" dir="t"/>
              </a:scene3d>
              <a:sp3d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>
                  <a:ln w="9525" cap="flat" cmpd="sng">
                    <a:solidFill>
                      <a:schemeClr val="tx1">
                        <a:lumMod val="65000"/>
                        <a:lumOff val="35000"/>
                        <a:alpha val="28627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Target </a:t>
              </a:r>
              <a:r>
                <a:rPr lang="en-US" altLang="ko-KR">
                  <a:ln w="9525" cap="flat" cmpd="sng">
                    <a:solidFill>
                      <a:schemeClr val="tx1">
                        <a:lumMod val="65000"/>
                        <a:lumOff val="35000"/>
                        <a:alpha val="28627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 </a:t>
              </a:r>
              <a:r>
                <a:rPr lang="en-US" altLang="ko-KR">
                  <a:ln w="9525" cap="flat" cmpd="sng">
                    <a:solidFill>
                      <a:schemeClr val="bg1">
                        <a:lumMod val="65000"/>
                        <a:alpha val="28627"/>
                      </a:schemeClr>
                    </a:solidFill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|  </a:t>
              </a:r>
              <a:r>
                <a:rPr lang="ko-KR" altLang="en-US">
                  <a:ln w="9525" cap="flat" cmpd="sng">
                    <a:solidFill>
                      <a:schemeClr val="tx1">
                        <a:lumMod val="65000"/>
                        <a:lumOff val="35000"/>
                        <a:alpha val="28627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Desigin  </a:t>
              </a:r>
              <a:r>
                <a:rPr lang="en-US" altLang="ko-KR">
                  <a:ln w="9525" cap="flat" cmpd="sng">
                    <a:solidFill>
                      <a:schemeClr val="bg1">
                        <a:lumMod val="65000"/>
                        <a:alpha val="28627"/>
                      </a:schemeClr>
                    </a:solidFill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|  </a:t>
              </a:r>
              <a:r>
                <a:rPr lang="ko-KR" altLang="en-US">
                  <a:ln w="9525" cap="flat" cmpd="sng">
                    <a:solidFill>
                      <a:srgbClr val="EC5D2B">
                        <a:alpha val="28627"/>
                      </a:srgbClr>
                    </a:solidFill>
                    <a:prstDash val="solid"/>
                  </a:ln>
                  <a:solidFill>
                    <a:srgbClr val="EC5D2B"/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VR</a:t>
              </a:r>
              <a:r>
                <a:rPr lang="ko-KR" altLang="en-US">
                  <a:ln w="9525" cap="flat" cmpd="sng">
                    <a:solidFill>
                      <a:schemeClr val="tx1">
                        <a:lumMod val="65000"/>
                        <a:lumOff val="35000"/>
                        <a:alpha val="28627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  </a:t>
              </a:r>
              <a:r>
                <a:rPr lang="en-US" altLang="ko-KR">
                  <a:ln w="9525" cap="flat" cmpd="sng">
                    <a:solidFill>
                      <a:schemeClr val="bg1">
                        <a:lumMod val="65000"/>
                        <a:alpha val="28627"/>
                      </a:schemeClr>
                    </a:solidFill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|  </a:t>
              </a:r>
              <a:r>
                <a:rPr lang="ko-KR" altLang="en-US">
                  <a:ln w="9525" cap="flat" cmpd="sng">
                    <a:solidFill>
                      <a:schemeClr val="tx1">
                        <a:lumMod val="65000"/>
                        <a:lumOff val="35000"/>
                        <a:alpha val="28627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ProtoType</a:t>
              </a:r>
            </a:p>
          </p:txBody>
        </p:sp>
        <p:sp>
          <p:nvSpPr>
            <p:cNvPr id="37" name="Rect 0"/>
            <p:cNvSpPr>
              <a:spLocks/>
            </p:cNvSpPr>
            <p:nvPr/>
          </p:nvSpPr>
          <p:spPr>
            <a:xfrm>
              <a:off x="7059930" y="204470"/>
              <a:ext cx="175895" cy="175895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26" name="Group 5"/>
          <p:cNvGrpSpPr/>
          <p:nvPr/>
        </p:nvGrpSpPr>
        <p:grpSpPr>
          <a:xfrm>
            <a:off x="4247515" y="664210"/>
            <a:ext cx="8588375" cy="156845"/>
            <a:chOff x="4247515" y="664210"/>
            <a:chExt cx="8588375" cy="156845"/>
          </a:xfrm>
        </p:grpSpPr>
        <p:cxnSp>
          <p:nvCxnSpPr>
            <p:cNvPr id="27" name="Rect 0"/>
            <p:cNvCxnSpPr>
              <a:stCxn id="34" idx="6"/>
            </p:cNvCxnSpPr>
            <p:nvPr/>
          </p:nvCxnSpPr>
          <p:spPr>
            <a:xfrm>
              <a:off x="4410710" y="742315"/>
              <a:ext cx="8425180" cy="10160"/>
            </a:xfrm>
            <a:prstGeom prst="line">
              <a:avLst/>
            </a:prstGeom>
            <a:ln w="2857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 0"/>
            <p:cNvSpPr>
              <a:spLocks/>
            </p:cNvSpPr>
            <p:nvPr/>
          </p:nvSpPr>
          <p:spPr>
            <a:xfrm>
              <a:off x="4247515" y="664210"/>
              <a:ext cx="163830" cy="156845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38" name="도형 35"/>
          <p:cNvSpPr>
            <a:spLocks/>
          </p:cNvSpPr>
          <p:nvPr/>
        </p:nvSpPr>
        <p:spPr>
          <a:xfrm>
            <a:off x="1143635" y="1554480"/>
            <a:ext cx="9905365" cy="4874260"/>
          </a:xfrm>
          <a:prstGeom prst="roundRect">
            <a:avLst>
              <a:gd name="adj" fmla="val 10585"/>
            </a:avLst>
          </a:prstGeom>
          <a:solidFill>
            <a:schemeClr val="bg1"/>
          </a:solidFill>
          <a:ln w="19050" cap="flat" cmpd="sng">
            <a:solidFill>
              <a:srgbClr val="EF987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39" name="그림 18" descr="C:/Users/fksk9/AppData/Roaming/PolarisOffice/ETemp/10932_14691856/fImage886930394200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25" y="2118995"/>
            <a:ext cx="6753225" cy="3747770"/>
          </a:xfrm>
          <a:prstGeom prst="rect">
            <a:avLst/>
          </a:prstGeom>
          <a:noFill/>
        </p:spPr>
      </p:pic>
      <p:sp>
        <p:nvSpPr>
          <p:cNvPr id="40" name="텍스트 상자 19"/>
          <p:cNvSpPr txBox="1">
            <a:spLocks/>
          </p:cNvSpPr>
          <p:nvPr/>
        </p:nvSpPr>
        <p:spPr>
          <a:xfrm>
            <a:off x="6275705" y="5913755"/>
            <a:ext cx="4024630" cy="2165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800" b="0" i="0">
                <a:latin typeface="Arial" charset="0"/>
                <a:ea typeface="Roboto" charset="0"/>
              </a:rPr>
              <a:t>YouTube : </a:t>
            </a:r>
            <a:r>
              <a:rPr sz="800" b="0" i="0">
                <a:latin typeface="Arial" charset="0"/>
                <a:ea typeface="Roboto" charset="0"/>
              </a:rPr>
              <a:t>Building Virtual Reality on the Web with WebVR (Google I/O '17)</a:t>
            </a:r>
            <a:endParaRPr lang="ko-KR" altLang="en-US" sz="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 txBox="1">
            <a:spLocks/>
          </p:cNvSpPr>
          <p:nvPr/>
        </p:nvSpPr>
        <p:spPr>
          <a:xfrm>
            <a:off x="1870075" y="587375"/>
            <a:ext cx="3816350" cy="30734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en-US" altLang="ko-KR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: (</a:t>
            </a:r>
            <a:r>
              <a:rPr lang="ko-KR" altLang="ko-KR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1</a:t>
            </a:r>
            <a:r>
              <a:rPr lang="en-US" altLang="ko-KR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)</a:t>
            </a:r>
            <a:r>
              <a:rPr lang="ko-KR" altLang="ko-KR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 Main 화면</a:t>
            </a:r>
            <a:r>
              <a:rPr lang="en-US" altLang="ko-KR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 </a:t>
            </a:r>
            <a:endParaRPr lang="ko-KR" altLang="en-US" sz="1400">
              <a:latin typeface="나눔바른고딕" charset="0"/>
              <a:ea typeface="나눔바른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86690" y="439420"/>
            <a:ext cx="1785620" cy="52260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ko-KR" altLang="en-US" sz="28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프로토타입</a:t>
            </a:r>
            <a:endParaRPr lang="ko-KR" altLang="en-US" sz="2800">
              <a:latin typeface="나눔바른고딕" charset="0"/>
              <a:ea typeface="나눔바른고딕" charset="0"/>
            </a:endParaRPr>
          </a:p>
        </p:txBody>
      </p:sp>
      <p:grpSp>
        <p:nvGrpSpPr>
          <p:cNvPr id="25" name="Group 5"/>
          <p:cNvGrpSpPr/>
          <p:nvPr/>
        </p:nvGrpSpPr>
        <p:grpSpPr>
          <a:xfrm>
            <a:off x="4445" y="100965"/>
            <a:ext cx="12101195" cy="368935"/>
            <a:chOff x="4445" y="100965"/>
            <a:chExt cx="12101195" cy="368935"/>
          </a:xfrm>
        </p:grpSpPr>
        <p:cxnSp>
          <p:nvCxnSpPr>
            <p:cNvPr id="35" name="Rect 0"/>
            <p:cNvCxnSpPr/>
            <p:nvPr/>
          </p:nvCxnSpPr>
          <p:spPr>
            <a:xfrm>
              <a:off x="4445" y="265430"/>
              <a:ext cx="11459210" cy="1270"/>
            </a:xfrm>
            <a:prstGeom prst="line">
              <a:avLst/>
            </a:prstGeom>
            <a:ln w="2857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 0"/>
            <p:cNvSpPr>
              <a:spLocks/>
            </p:cNvSpPr>
            <p:nvPr/>
          </p:nvSpPr>
          <p:spPr>
            <a:xfrm>
              <a:off x="7226935" y="100965"/>
              <a:ext cx="4878705" cy="36893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40" tIns="45720" rIns="91440" bIns="45720" numCol="1" anchor="t">
              <a:spAutoFit/>
              <a:scene3d>
                <a:camera prst="perspectiveFront" fov="2700000"/>
                <a:lightRig rig="threePt" dir="t"/>
              </a:scene3d>
              <a:sp3d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>
                  <a:ln w="9525" cap="flat" cmpd="sng">
                    <a:solidFill>
                      <a:schemeClr val="tx1">
                        <a:lumMod val="65000"/>
                        <a:lumOff val="35000"/>
                        <a:alpha val="28627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Target </a:t>
              </a:r>
              <a:r>
                <a:rPr lang="en-US" altLang="ko-KR">
                  <a:ln w="9525" cap="flat" cmpd="sng">
                    <a:solidFill>
                      <a:schemeClr val="tx1">
                        <a:lumMod val="65000"/>
                        <a:lumOff val="35000"/>
                        <a:alpha val="28627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 </a:t>
              </a:r>
              <a:r>
                <a:rPr lang="en-US" altLang="ko-KR">
                  <a:ln w="9525" cap="flat" cmpd="sng">
                    <a:solidFill>
                      <a:schemeClr val="bg1">
                        <a:lumMod val="65000"/>
                        <a:alpha val="28627"/>
                      </a:schemeClr>
                    </a:solidFill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|  </a:t>
              </a:r>
              <a:r>
                <a:rPr lang="ko-KR" altLang="en-US">
                  <a:ln w="9525" cap="flat" cmpd="sng">
                    <a:solidFill>
                      <a:schemeClr val="tx1">
                        <a:lumMod val="65000"/>
                        <a:lumOff val="35000"/>
                        <a:alpha val="28627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Desigin  </a:t>
              </a:r>
              <a:r>
                <a:rPr lang="en-US" altLang="ko-KR">
                  <a:ln w="9525" cap="flat" cmpd="sng">
                    <a:solidFill>
                      <a:schemeClr val="bg1">
                        <a:lumMod val="65000"/>
                        <a:alpha val="28627"/>
                      </a:schemeClr>
                    </a:solidFill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|  </a:t>
              </a:r>
              <a:r>
                <a:rPr lang="ko-KR" altLang="en-US">
                  <a:ln w="9525" cap="flat" cmpd="sng">
                    <a:solidFill>
                      <a:schemeClr val="tx1">
                        <a:lumMod val="65000"/>
                        <a:lumOff val="35000"/>
                        <a:alpha val="28627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VR  </a:t>
              </a:r>
              <a:r>
                <a:rPr lang="en-US" altLang="ko-KR">
                  <a:ln w="9525" cap="flat" cmpd="sng">
                    <a:solidFill>
                      <a:schemeClr val="bg1">
                        <a:lumMod val="65000"/>
                        <a:alpha val="28627"/>
                      </a:schemeClr>
                    </a:solidFill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|  </a:t>
              </a:r>
              <a:r>
                <a:rPr lang="ko-KR" altLang="en-US">
                  <a:ln w="9525" cap="flat" cmpd="sng">
                    <a:solidFill>
                      <a:srgbClr val="EC5D2B">
                        <a:alpha val="28627"/>
                      </a:srgbClr>
                    </a:solidFill>
                    <a:prstDash val="solid"/>
                  </a:ln>
                  <a:solidFill>
                    <a:srgbClr val="EC5D2B"/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ProtoType</a:t>
              </a:r>
              <a:endParaRPr lang="ko-KR" altLang="en-US">
                <a:ln w="9525" cap="flat" cmpd="sng">
                  <a:solidFill>
                    <a:schemeClr val="tx1">
                      <a:lumMod val="65000"/>
                      <a:lumOff val="35000"/>
                      <a:alpha val="28627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charset="0"/>
                <a:ea typeface="조선일보명조" charset="0"/>
                <a:cs typeface="조선일보명조" charset="0"/>
              </a:endParaRPr>
            </a:p>
          </p:txBody>
        </p:sp>
        <p:sp>
          <p:nvSpPr>
            <p:cNvPr id="37" name="Rect 0"/>
            <p:cNvSpPr>
              <a:spLocks/>
            </p:cNvSpPr>
            <p:nvPr/>
          </p:nvSpPr>
          <p:spPr>
            <a:xfrm>
              <a:off x="7059930" y="204470"/>
              <a:ext cx="175895" cy="175895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26" name="Group 5"/>
          <p:cNvGrpSpPr/>
          <p:nvPr/>
        </p:nvGrpSpPr>
        <p:grpSpPr>
          <a:xfrm>
            <a:off x="4247515" y="664210"/>
            <a:ext cx="8589010" cy="157480"/>
            <a:chOff x="4247515" y="664210"/>
            <a:chExt cx="8589010" cy="157480"/>
          </a:xfrm>
        </p:grpSpPr>
        <p:cxnSp>
          <p:nvCxnSpPr>
            <p:cNvPr id="27" name="Rect 0"/>
            <p:cNvCxnSpPr>
              <a:stCxn id="34" idx="6"/>
            </p:cNvCxnSpPr>
            <p:nvPr/>
          </p:nvCxnSpPr>
          <p:spPr>
            <a:xfrm>
              <a:off x="4410710" y="742315"/>
              <a:ext cx="8425815" cy="10795"/>
            </a:xfrm>
            <a:prstGeom prst="line">
              <a:avLst/>
            </a:prstGeom>
            <a:ln w="2857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 0"/>
            <p:cNvSpPr>
              <a:spLocks/>
            </p:cNvSpPr>
            <p:nvPr/>
          </p:nvSpPr>
          <p:spPr>
            <a:xfrm>
              <a:off x="4247515" y="664210"/>
              <a:ext cx="164465" cy="157480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 txBox="1">
            <a:spLocks/>
          </p:cNvSpPr>
          <p:nvPr/>
        </p:nvSpPr>
        <p:spPr>
          <a:xfrm>
            <a:off x="1870075" y="587375"/>
            <a:ext cx="3816350" cy="30734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en-US" altLang="ko-KR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: (</a:t>
            </a:r>
            <a:r>
              <a:rPr lang="ko-KR" altLang="ko-KR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1</a:t>
            </a:r>
            <a:r>
              <a:rPr lang="en-US" altLang="ko-KR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)</a:t>
            </a:r>
            <a:r>
              <a:rPr lang="ko-KR" altLang="ko-KR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 Main 화면</a:t>
            </a:r>
            <a:r>
              <a:rPr lang="en-US" altLang="ko-KR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 </a:t>
            </a:r>
            <a:endParaRPr lang="ko-KR" altLang="en-US" sz="1400">
              <a:latin typeface="나눔바른고딕" charset="0"/>
              <a:ea typeface="나눔바른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86690" y="439420"/>
            <a:ext cx="1785620" cy="52260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ko-KR" altLang="en-US" sz="28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프로토타입</a:t>
            </a:r>
            <a:endParaRPr lang="ko-KR" altLang="en-US" sz="2800">
              <a:latin typeface="나눔바른고딕" charset="0"/>
              <a:ea typeface="나눔바른고딕" charset="0"/>
            </a:endParaRPr>
          </a:p>
        </p:txBody>
      </p:sp>
      <p:grpSp>
        <p:nvGrpSpPr>
          <p:cNvPr id="25" name="Group 5"/>
          <p:cNvGrpSpPr/>
          <p:nvPr/>
        </p:nvGrpSpPr>
        <p:grpSpPr>
          <a:xfrm>
            <a:off x="4445" y="100965"/>
            <a:ext cx="12101195" cy="368935"/>
            <a:chOff x="4445" y="100965"/>
            <a:chExt cx="12101195" cy="368935"/>
          </a:xfrm>
        </p:grpSpPr>
        <p:cxnSp>
          <p:nvCxnSpPr>
            <p:cNvPr id="35" name="Rect 0"/>
            <p:cNvCxnSpPr/>
            <p:nvPr/>
          </p:nvCxnSpPr>
          <p:spPr>
            <a:xfrm>
              <a:off x="4445" y="265430"/>
              <a:ext cx="11459210" cy="1270"/>
            </a:xfrm>
            <a:prstGeom prst="line">
              <a:avLst/>
            </a:prstGeom>
            <a:ln w="2857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 0"/>
            <p:cNvSpPr>
              <a:spLocks/>
            </p:cNvSpPr>
            <p:nvPr/>
          </p:nvSpPr>
          <p:spPr>
            <a:xfrm>
              <a:off x="7226935" y="100965"/>
              <a:ext cx="4878705" cy="36893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40" tIns="45720" rIns="91440" bIns="45720" numCol="1" anchor="t">
              <a:spAutoFit/>
              <a:scene3d>
                <a:camera prst="perspectiveFront" fov="2700000"/>
                <a:lightRig rig="threePt" dir="t"/>
              </a:scene3d>
              <a:sp3d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>
                  <a:ln w="9525" cap="flat" cmpd="sng">
                    <a:solidFill>
                      <a:schemeClr val="tx1">
                        <a:lumMod val="65000"/>
                        <a:lumOff val="35000"/>
                        <a:alpha val="28627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Target </a:t>
              </a:r>
              <a:r>
                <a:rPr lang="en-US" altLang="ko-KR">
                  <a:ln w="9525" cap="flat" cmpd="sng">
                    <a:solidFill>
                      <a:schemeClr val="tx1">
                        <a:lumMod val="65000"/>
                        <a:lumOff val="35000"/>
                        <a:alpha val="28627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 </a:t>
              </a:r>
              <a:r>
                <a:rPr lang="en-US" altLang="ko-KR">
                  <a:ln w="9525" cap="flat" cmpd="sng">
                    <a:solidFill>
                      <a:schemeClr val="bg1">
                        <a:lumMod val="65000"/>
                        <a:alpha val="28627"/>
                      </a:schemeClr>
                    </a:solidFill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|  </a:t>
              </a:r>
              <a:r>
                <a:rPr lang="ko-KR" altLang="en-US">
                  <a:ln w="9525" cap="flat" cmpd="sng">
                    <a:solidFill>
                      <a:schemeClr val="tx1">
                        <a:lumMod val="65000"/>
                        <a:lumOff val="35000"/>
                        <a:alpha val="28627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Desigin  </a:t>
              </a:r>
              <a:r>
                <a:rPr lang="en-US" altLang="ko-KR">
                  <a:ln w="9525" cap="flat" cmpd="sng">
                    <a:solidFill>
                      <a:schemeClr val="bg1">
                        <a:lumMod val="65000"/>
                        <a:alpha val="28627"/>
                      </a:schemeClr>
                    </a:solidFill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|  </a:t>
              </a:r>
              <a:r>
                <a:rPr lang="ko-KR" altLang="en-US">
                  <a:ln w="9525" cap="flat" cmpd="sng">
                    <a:solidFill>
                      <a:schemeClr val="tx1">
                        <a:lumMod val="65000"/>
                        <a:lumOff val="35000"/>
                        <a:alpha val="28627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VR  </a:t>
              </a:r>
              <a:r>
                <a:rPr lang="en-US" altLang="ko-KR">
                  <a:ln w="9525" cap="flat" cmpd="sng">
                    <a:solidFill>
                      <a:schemeClr val="bg1">
                        <a:lumMod val="65000"/>
                        <a:alpha val="28627"/>
                      </a:schemeClr>
                    </a:solidFill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|  </a:t>
              </a:r>
              <a:r>
                <a:rPr lang="ko-KR" altLang="en-US">
                  <a:ln w="9525" cap="flat" cmpd="sng">
                    <a:solidFill>
                      <a:srgbClr val="EC5D2B">
                        <a:alpha val="28627"/>
                      </a:srgbClr>
                    </a:solidFill>
                    <a:prstDash val="solid"/>
                  </a:ln>
                  <a:solidFill>
                    <a:srgbClr val="EC5D2B"/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ProtoType</a:t>
              </a:r>
              <a:endParaRPr lang="ko-KR" altLang="en-US">
                <a:ln w="9525" cap="flat" cmpd="sng">
                  <a:solidFill>
                    <a:schemeClr val="tx1">
                      <a:lumMod val="65000"/>
                      <a:lumOff val="35000"/>
                      <a:alpha val="28627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charset="0"/>
                <a:ea typeface="조선일보명조" charset="0"/>
                <a:cs typeface="조선일보명조" charset="0"/>
              </a:endParaRPr>
            </a:p>
          </p:txBody>
        </p:sp>
        <p:sp>
          <p:nvSpPr>
            <p:cNvPr id="37" name="Rect 0"/>
            <p:cNvSpPr>
              <a:spLocks/>
            </p:cNvSpPr>
            <p:nvPr/>
          </p:nvSpPr>
          <p:spPr>
            <a:xfrm>
              <a:off x="7059930" y="204470"/>
              <a:ext cx="175895" cy="175895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26" name="Group 5"/>
          <p:cNvGrpSpPr/>
          <p:nvPr/>
        </p:nvGrpSpPr>
        <p:grpSpPr>
          <a:xfrm>
            <a:off x="4247515" y="664210"/>
            <a:ext cx="8589010" cy="157480"/>
            <a:chOff x="4247515" y="664210"/>
            <a:chExt cx="8589010" cy="157480"/>
          </a:xfrm>
        </p:grpSpPr>
        <p:cxnSp>
          <p:nvCxnSpPr>
            <p:cNvPr id="27" name="Rect 0"/>
            <p:cNvCxnSpPr>
              <a:stCxn id="34" idx="6"/>
            </p:cNvCxnSpPr>
            <p:nvPr/>
          </p:nvCxnSpPr>
          <p:spPr>
            <a:xfrm>
              <a:off x="4410710" y="742315"/>
              <a:ext cx="8425815" cy="10795"/>
            </a:xfrm>
            <a:prstGeom prst="line">
              <a:avLst/>
            </a:prstGeom>
            <a:ln w="2857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 0"/>
            <p:cNvSpPr>
              <a:spLocks/>
            </p:cNvSpPr>
            <p:nvPr/>
          </p:nvSpPr>
          <p:spPr>
            <a:xfrm>
              <a:off x="4247515" y="664210"/>
              <a:ext cx="164465" cy="157480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3435" cy="6858635"/>
          </a:xfrm>
          <a:prstGeom prst="rect">
            <a:avLst/>
          </a:prstGeom>
          <a:noFill/>
        </p:spPr>
      </p:pic>
      <p:pic>
        <p:nvPicPr>
          <p:cNvPr id="3" name="그림 4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55" y="0"/>
            <a:ext cx="10321290" cy="6858635"/>
          </a:xfrm>
          <a:prstGeom prst="rect">
            <a:avLst/>
          </a:prstGeom>
          <a:noFill/>
        </p:spPr>
      </p:pic>
      <p:pic>
        <p:nvPicPr>
          <p:cNvPr id="4" name="그림 4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10" y="0"/>
            <a:ext cx="10298430" cy="6858635"/>
          </a:xfrm>
          <a:prstGeom prst="rect">
            <a:avLst/>
          </a:prstGeom>
          <a:noFill/>
        </p:spPr>
      </p:pic>
      <p:pic>
        <p:nvPicPr>
          <p:cNvPr id="5" name="그림 4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"/>
            <a:ext cx="12192635" cy="684657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 txBox="1">
            <a:spLocks/>
          </p:cNvSpPr>
          <p:nvPr/>
        </p:nvSpPr>
        <p:spPr>
          <a:xfrm>
            <a:off x="1623695" y="587375"/>
            <a:ext cx="1835150" cy="30734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ko-KR" altLang="en-US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: FrontEnd</a:t>
            </a:r>
            <a:endParaRPr lang="ko-KR" altLang="en-US" sz="1400">
              <a:latin typeface="나눔바른고딕" charset="0"/>
              <a:ea typeface="나눔바른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86690" y="439420"/>
            <a:ext cx="1555115" cy="52260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ko-KR" altLang="en-US" sz="28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기술스택</a:t>
            </a:r>
            <a:endParaRPr lang="ko-KR" altLang="en-US" sz="2800">
              <a:latin typeface="나눔바른고딕" charset="0"/>
              <a:ea typeface="나눔바른고딕" charset="0"/>
            </a:endParaRPr>
          </a:p>
        </p:txBody>
      </p:sp>
      <p:grpSp>
        <p:nvGrpSpPr>
          <p:cNvPr id="25" name="Group 5"/>
          <p:cNvGrpSpPr/>
          <p:nvPr/>
        </p:nvGrpSpPr>
        <p:grpSpPr>
          <a:xfrm>
            <a:off x="4445" y="100965"/>
            <a:ext cx="12101195" cy="368935"/>
            <a:chOff x="4445" y="100965"/>
            <a:chExt cx="12101195" cy="368935"/>
          </a:xfrm>
        </p:grpSpPr>
        <p:cxnSp>
          <p:nvCxnSpPr>
            <p:cNvPr id="35" name="Rect 0"/>
            <p:cNvCxnSpPr/>
            <p:nvPr/>
          </p:nvCxnSpPr>
          <p:spPr>
            <a:xfrm>
              <a:off x="4445" y="265430"/>
              <a:ext cx="11459210" cy="1270"/>
            </a:xfrm>
            <a:prstGeom prst="line">
              <a:avLst/>
            </a:prstGeom>
            <a:ln w="2857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 0"/>
            <p:cNvSpPr>
              <a:spLocks/>
            </p:cNvSpPr>
            <p:nvPr/>
          </p:nvSpPr>
          <p:spPr>
            <a:xfrm>
              <a:off x="7226935" y="100965"/>
              <a:ext cx="4878705" cy="36893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40" tIns="45720" rIns="91440" bIns="45720" numCol="1" anchor="t">
              <a:spAutoFit/>
              <a:scene3d>
                <a:camera prst="perspectiveFront" fov="2700000"/>
                <a:lightRig rig="threePt" dir="t"/>
              </a:scene3d>
              <a:sp3d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ln w="9525" cap="flat" cmpd="sng">
                    <a:solidFill>
                      <a:srgbClr val="EC5D2B">
                        <a:alpha val="28627"/>
                      </a:srgbClr>
                    </a:solidFill>
                    <a:prstDash val="solid"/>
                  </a:ln>
                  <a:solidFill>
                    <a:srgbClr val="EC5D2B"/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주말에 쉬는 줄 알았는데...</a:t>
              </a:r>
              <a:endParaRPr lang="ko-KR" altLang="en-US">
                <a:ln w="9525" cap="flat" cmpd="sng">
                  <a:solidFill>
                    <a:schemeClr val="tx1">
                      <a:lumMod val="65000"/>
                      <a:lumOff val="35000"/>
                      <a:alpha val="28627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charset="0"/>
                <a:ea typeface="조선일보명조" charset="0"/>
                <a:cs typeface="조선일보명조" charset="0"/>
              </a:endParaRPr>
            </a:p>
          </p:txBody>
        </p:sp>
        <p:sp>
          <p:nvSpPr>
            <p:cNvPr id="37" name="Rect 0"/>
            <p:cNvSpPr>
              <a:spLocks/>
            </p:cNvSpPr>
            <p:nvPr/>
          </p:nvSpPr>
          <p:spPr>
            <a:xfrm>
              <a:off x="7059930" y="204470"/>
              <a:ext cx="175895" cy="175895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26" name="Group 5"/>
          <p:cNvGrpSpPr/>
          <p:nvPr/>
        </p:nvGrpSpPr>
        <p:grpSpPr>
          <a:xfrm>
            <a:off x="3122295" y="664210"/>
            <a:ext cx="9132570" cy="157480"/>
            <a:chOff x="3122295" y="664210"/>
            <a:chExt cx="9132570" cy="157480"/>
          </a:xfrm>
        </p:grpSpPr>
        <p:cxnSp>
          <p:nvCxnSpPr>
            <p:cNvPr id="27" name="Rect 0"/>
            <p:cNvCxnSpPr>
              <a:stCxn id="34" idx="6"/>
            </p:cNvCxnSpPr>
            <p:nvPr/>
          </p:nvCxnSpPr>
          <p:spPr>
            <a:xfrm flipV="1">
              <a:off x="3286125" y="742315"/>
              <a:ext cx="8968740" cy="1270"/>
            </a:xfrm>
            <a:prstGeom prst="line">
              <a:avLst/>
            </a:prstGeom>
            <a:ln w="2857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 0"/>
            <p:cNvSpPr>
              <a:spLocks/>
            </p:cNvSpPr>
            <p:nvPr/>
          </p:nvSpPr>
          <p:spPr>
            <a:xfrm>
              <a:off x="3122295" y="664210"/>
              <a:ext cx="164465" cy="157480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38" name="Rect 0"/>
          <p:cNvSpPr>
            <a:spLocks/>
          </p:cNvSpPr>
          <p:nvPr/>
        </p:nvSpPr>
        <p:spPr>
          <a:xfrm>
            <a:off x="1143635" y="1554480"/>
            <a:ext cx="9906000" cy="4874895"/>
          </a:xfrm>
          <a:prstGeom prst="roundRect">
            <a:avLst>
              <a:gd name="adj" fmla="val 10585"/>
            </a:avLst>
          </a:prstGeom>
          <a:solidFill>
            <a:schemeClr val="bg1"/>
          </a:solidFill>
          <a:ln w="19050" cap="flat" cmpd="sng">
            <a:solidFill>
              <a:srgbClr val="EF987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39" name="그림 20" descr="C:/Users/fksk9/AppData/Roaming/PolarisOffice/ETemp/10932_14691856/fImage61940406937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70" y="2466975"/>
            <a:ext cx="8506460" cy="30581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 txBox="1">
            <a:spLocks/>
          </p:cNvSpPr>
          <p:nvPr/>
        </p:nvSpPr>
        <p:spPr>
          <a:xfrm>
            <a:off x="1623695" y="587375"/>
            <a:ext cx="1835150" cy="30734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ko-KR" altLang="en-US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: BackEnd</a:t>
            </a:r>
            <a:endParaRPr lang="ko-KR" altLang="en-US" sz="1400">
              <a:latin typeface="나눔바른고딕" charset="0"/>
              <a:ea typeface="나눔바른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86690" y="439420"/>
            <a:ext cx="1555115" cy="52260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ko-KR" altLang="en-US" sz="28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기술스택</a:t>
            </a:r>
            <a:endParaRPr lang="ko-KR" altLang="en-US" sz="2800">
              <a:latin typeface="나눔바른고딕" charset="0"/>
              <a:ea typeface="나눔바른고딕" charset="0"/>
            </a:endParaRPr>
          </a:p>
        </p:txBody>
      </p:sp>
      <p:grpSp>
        <p:nvGrpSpPr>
          <p:cNvPr id="25" name="Group 5"/>
          <p:cNvGrpSpPr/>
          <p:nvPr/>
        </p:nvGrpSpPr>
        <p:grpSpPr>
          <a:xfrm>
            <a:off x="4445" y="100965"/>
            <a:ext cx="12101195" cy="368935"/>
            <a:chOff x="4445" y="100965"/>
            <a:chExt cx="12101195" cy="368935"/>
          </a:xfrm>
        </p:grpSpPr>
        <p:cxnSp>
          <p:nvCxnSpPr>
            <p:cNvPr id="35" name="Rect 0"/>
            <p:cNvCxnSpPr/>
            <p:nvPr/>
          </p:nvCxnSpPr>
          <p:spPr>
            <a:xfrm>
              <a:off x="4445" y="265430"/>
              <a:ext cx="11459210" cy="1270"/>
            </a:xfrm>
            <a:prstGeom prst="line">
              <a:avLst/>
            </a:prstGeom>
            <a:ln w="2857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 0"/>
            <p:cNvSpPr>
              <a:spLocks/>
            </p:cNvSpPr>
            <p:nvPr/>
          </p:nvSpPr>
          <p:spPr>
            <a:xfrm>
              <a:off x="7226935" y="100965"/>
              <a:ext cx="4878705" cy="36893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40" tIns="45720" rIns="91440" bIns="45720" numCol="1" anchor="t">
              <a:spAutoFit/>
              <a:scene3d>
                <a:camera prst="perspectiveFront" fov="2700000"/>
                <a:lightRig rig="threePt" dir="t"/>
              </a:scene3d>
              <a:sp3d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ln w="9525" cap="flat" cmpd="sng">
                    <a:solidFill>
                      <a:srgbClr val="EC5D2B">
                        <a:alpha val="28627"/>
                      </a:srgbClr>
                    </a:solidFill>
                    <a:prstDash val="solid"/>
                  </a:ln>
                  <a:solidFill>
                    <a:srgbClr val="EC5D2B"/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주말에 쉬는 줄 알았는데...</a:t>
              </a:r>
              <a:endParaRPr lang="ko-KR" altLang="en-US">
                <a:ln w="9525" cap="flat" cmpd="sng">
                  <a:solidFill>
                    <a:schemeClr val="tx1">
                      <a:lumMod val="65000"/>
                      <a:lumOff val="35000"/>
                      <a:alpha val="28627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charset="0"/>
                <a:ea typeface="조선일보명조" charset="0"/>
                <a:cs typeface="조선일보명조" charset="0"/>
              </a:endParaRPr>
            </a:p>
          </p:txBody>
        </p:sp>
        <p:sp>
          <p:nvSpPr>
            <p:cNvPr id="37" name="Rect 0"/>
            <p:cNvSpPr>
              <a:spLocks/>
            </p:cNvSpPr>
            <p:nvPr/>
          </p:nvSpPr>
          <p:spPr>
            <a:xfrm>
              <a:off x="7059930" y="204470"/>
              <a:ext cx="175895" cy="175895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26" name="Group 5"/>
          <p:cNvGrpSpPr/>
          <p:nvPr/>
        </p:nvGrpSpPr>
        <p:grpSpPr>
          <a:xfrm>
            <a:off x="3122295" y="664210"/>
            <a:ext cx="9132570" cy="157480"/>
            <a:chOff x="3122295" y="664210"/>
            <a:chExt cx="9132570" cy="157480"/>
          </a:xfrm>
        </p:grpSpPr>
        <p:cxnSp>
          <p:nvCxnSpPr>
            <p:cNvPr id="27" name="Rect 0"/>
            <p:cNvCxnSpPr>
              <a:stCxn id="34" idx="6"/>
            </p:cNvCxnSpPr>
            <p:nvPr/>
          </p:nvCxnSpPr>
          <p:spPr>
            <a:xfrm flipV="1">
              <a:off x="3286125" y="742315"/>
              <a:ext cx="8968740" cy="1270"/>
            </a:xfrm>
            <a:prstGeom prst="line">
              <a:avLst/>
            </a:prstGeom>
            <a:ln w="2857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 0"/>
            <p:cNvSpPr>
              <a:spLocks/>
            </p:cNvSpPr>
            <p:nvPr/>
          </p:nvSpPr>
          <p:spPr>
            <a:xfrm>
              <a:off x="3122295" y="664210"/>
              <a:ext cx="164465" cy="157480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38" name="Rect 0"/>
          <p:cNvSpPr>
            <a:spLocks/>
          </p:cNvSpPr>
          <p:nvPr/>
        </p:nvSpPr>
        <p:spPr>
          <a:xfrm>
            <a:off x="1143635" y="1554480"/>
            <a:ext cx="9906000" cy="4874895"/>
          </a:xfrm>
          <a:prstGeom prst="roundRect">
            <a:avLst>
              <a:gd name="adj" fmla="val 10585"/>
            </a:avLst>
          </a:prstGeom>
          <a:solidFill>
            <a:schemeClr val="bg1"/>
          </a:solidFill>
          <a:ln w="19050" cap="flat" cmpd="sng">
            <a:solidFill>
              <a:srgbClr val="EF987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39" name="그림 21" descr="C:/Users/fksk9/AppData/Roaming/PolarisOffice/ETemp/10932_14691856/fImage52818407277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295" y="2418715"/>
            <a:ext cx="8487410" cy="315341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 txBox="1">
            <a:spLocks/>
          </p:cNvSpPr>
          <p:nvPr/>
        </p:nvSpPr>
        <p:spPr>
          <a:xfrm>
            <a:off x="1623695" y="587375"/>
            <a:ext cx="1835150" cy="30734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ko-KR" altLang="en-US" sz="1400" spc="2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: Dev / Build</a:t>
            </a:r>
            <a:endParaRPr lang="ko-KR" altLang="en-US" sz="1400">
              <a:latin typeface="나눔바른고딕" charset="0"/>
              <a:ea typeface="나눔바른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86690" y="439420"/>
            <a:ext cx="1555115" cy="52260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ko-KR" altLang="en-US" sz="28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기술스택</a:t>
            </a:r>
            <a:endParaRPr lang="ko-KR" altLang="en-US" sz="2800">
              <a:latin typeface="나눔바른고딕" charset="0"/>
              <a:ea typeface="나눔바른고딕" charset="0"/>
            </a:endParaRPr>
          </a:p>
        </p:txBody>
      </p:sp>
      <p:grpSp>
        <p:nvGrpSpPr>
          <p:cNvPr id="25" name="Group 5"/>
          <p:cNvGrpSpPr/>
          <p:nvPr/>
        </p:nvGrpSpPr>
        <p:grpSpPr>
          <a:xfrm>
            <a:off x="4445" y="100965"/>
            <a:ext cx="12101195" cy="368935"/>
            <a:chOff x="4445" y="100965"/>
            <a:chExt cx="12101195" cy="368935"/>
          </a:xfrm>
        </p:grpSpPr>
        <p:cxnSp>
          <p:nvCxnSpPr>
            <p:cNvPr id="35" name="Rect 0"/>
            <p:cNvCxnSpPr/>
            <p:nvPr/>
          </p:nvCxnSpPr>
          <p:spPr>
            <a:xfrm>
              <a:off x="4445" y="265430"/>
              <a:ext cx="11459210" cy="1270"/>
            </a:xfrm>
            <a:prstGeom prst="line">
              <a:avLst/>
            </a:prstGeom>
            <a:ln w="2857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 0"/>
            <p:cNvSpPr>
              <a:spLocks/>
            </p:cNvSpPr>
            <p:nvPr/>
          </p:nvSpPr>
          <p:spPr>
            <a:xfrm>
              <a:off x="7226935" y="100965"/>
              <a:ext cx="4878705" cy="36893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40" tIns="45720" rIns="91440" bIns="45720" numCol="1" anchor="t">
              <a:spAutoFit/>
              <a:scene3d>
                <a:camera prst="perspectiveFront" fov="2700000"/>
                <a:lightRig rig="threePt" dir="t"/>
              </a:scene3d>
              <a:sp3d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ln w="9525" cap="flat" cmpd="sng">
                    <a:solidFill>
                      <a:srgbClr val="EC5D2B">
                        <a:alpha val="28627"/>
                      </a:srgbClr>
                    </a:solidFill>
                    <a:prstDash val="solid"/>
                  </a:ln>
                  <a:solidFill>
                    <a:srgbClr val="EC5D2B"/>
                  </a:solidFill>
                  <a:latin typeface="조선일보명조" charset="0"/>
                  <a:ea typeface="조선일보명조" charset="0"/>
                  <a:cs typeface="조선일보명조" charset="0"/>
                </a:rPr>
                <a:t>주말에 쉬는 줄 알았는데...</a:t>
              </a:r>
              <a:endParaRPr lang="ko-KR" altLang="en-US">
                <a:ln w="9525" cap="flat" cmpd="sng">
                  <a:solidFill>
                    <a:schemeClr val="tx1">
                      <a:lumMod val="65000"/>
                      <a:lumOff val="35000"/>
                      <a:alpha val="28627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charset="0"/>
                <a:ea typeface="조선일보명조" charset="0"/>
                <a:cs typeface="조선일보명조" charset="0"/>
              </a:endParaRPr>
            </a:p>
          </p:txBody>
        </p:sp>
        <p:sp>
          <p:nvSpPr>
            <p:cNvPr id="37" name="Rect 0"/>
            <p:cNvSpPr>
              <a:spLocks/>
            </p:cNvSpPr>
            <p:nvPr/>
          </p:nvSpPr>
          <p:spPr>
            <a:xfrm>
              <a:off x="7059930" y="204470"/>
              <a:ext cx="175895" cy="175895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26" name="Group 5"/>
          <p:cNvGrpSpPr/>
          <p:nvPr/>
        </p:nvGrpSpPr>
        <p:grpSpPr>
          <a:xfrm>
            <a:off x="3122295" y="664210"/>
            <a:ext cx="9132570" cy="157480"/>
            <a:chOff x="3122295" y="664210"/>
            <a:chExt cx="9132570" cy="157480"/>
          </a:xfrm>
        </p:grpSpPr>
        <p:cxnSp>
          <p:nvCxnSpPr>
            <p:cNvPr id="27" name="Rect 0"/>
            <p:cNvCxnSpPr>
              <a:stCxn id="34" idx="6"/>
            </p:cNvCxnSpPr>
            <p:nvPr/>
          </p:nvCxnSpPr>
          <p:spPr>
            <a:xfrm flipV="1">
              <a:off x="3286125" y="742315"/>
              <a:ext cx="8968740" cy="1270"/>
            </a:xfrm>
            <a:prstGeom prst="line">
              <a:avLst/>
            </a:prstGeom>
            <a:ln w="2857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 0"/>
            <p:cNvSpPr>
              <a:spLocks/>
            </p:cNvSpPr>
            <p:nvPr/>
          </p:nvSpPr>
          <p:spPr>
            <a:xfrm>
              <a:off x="3122295" y="664210"/>
              <a:ext cx="164465" cy="157480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38" name="Rect 0"/>
          <p:cNvSpPr>
            <a:spLocks/>
          </p:cNvSpPr>
          <p:nvPr/>
        </p:nvSpPr>
        <p:spPr>
          <a:xfrm>
            <a:off x="1143635" y="1554480"/>
            <a:ext cx="9906000" cy="4874895"/>
          </a:xfrm>
          <a:prstGeom prst="roundRect">
            <a:avLst>
              <a:gd name="adj" fmla="val 10585"/>
            </a:avLst>
          </a:prstGeom>
          <a:solidFill>
            <a:schemeClr val="bg1"/>
          </a:solidFill>
          <a:ln w="19050" cap="flat" cmpd="sng">
            <a:solidFill>
              <a:srgbClr val="EF987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39" name="그림 22" descr="C:/Users/fksk9/AppData/Roaming/PolarisOffice/ETemp/10932_14691856/fImage169482419444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940" y="1717040"/>
            <a:ext cx="7911465" cy="46805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0" b="1163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solidFill>
            <a:schemeClr val="tx1">
              <a:alpha val="8085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3816350" y="1038225"/>
            <a:ext cx="5849620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ko-KR" altLang="en-US"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조선일보명조" charset="0"/>
                <a:ea typeface="조선일보명조" charset="0"/>
                <a:cs typeface="조선일보명조" charset="0"/>
              </a:rPr>
              <a:t>사진을 추억하고 싶은 사람을 위해</a:t>
            </a:r>
            <a:endParaRPr lang="ko-KR" altLang="en-US" sz="3200">
              <a:solidFill>
                <a:schemeClr val="bg1"/>
              </a:solidFill>
              <a:latin typeface="조선일보명조" charset="0"/>
              <a:ea typeface="조선일보명조" charset="0"/>
              <a:cs typeface="조선일보명조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008245" y="1962150"/>
            <a:ext cx="585152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ko-KR" altLang="en-US"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조선일보명조" charset="0"/>
                <a:ea typeface="조선일보명조" charset="0"/>
                <a:cs typeface="조선일보명조" charset="0"/>
              </a:rPr>
              <a:t>사진을 전시하고 싶은 사람을 위해</a:t>
            </a:r>
            <a:endParaRPr lang="ko-KR" altLang="en-US" sz="3200">
              <a:solidFill>
                <a:schemeClr val="bg1"/>
              </a:solidFill>
              <a:latin typeface="조선일보명조" charset="0"/>
              <a:ea typeface="조선일보명조" charset="0"/>
              <a:cs typeface="조선일보명조" charset="0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2543175" y="2877820"/>
            <a:ext cx="7574280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ko-KR" altLang="en-US"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조선일보명조" charset="0"/>
                <a:ea typeface="조선일보명조" charset="0"/>
                <a:cs typeface="조선일보명조" charset="0"/>
              </a:rPr>
              <a:t>사진을 보다 실제로 느끼고 싶은 사람을 위해</a:t>
            </a:r>
            <a:endParaRPr lang="ko-KR" altLang="en-US" sz="3200">
              <a:solidFill>
                <a:schemeClr val="bg1"/>
              </a:solidFill>
              <a:latin typeface="조선일보명조" charset="0"/>
              <a:ea typeface="조선일보명조" charset="0"/>
              <a:cs typeface="조선일보명조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5464175" y="3810000"/>
            <a:ext cx="5811520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ko-KR" altLang="en-US"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조선일보명조" charset="0"/>
                <a:ea typeface="조선일보명조" charset="0"/>
                <a:cs typeface="조선일보명조" charset="0"/>
              </a:rPr>
              <a:t>그들을 위한 전시회를 열겠습니다.</a:t>
            </a:r>
            <a:endParaRPr lang="ko-KR" altLang="en-US" sz="3200">
              <a:solidFill>
                <a:schemeClr val="bg1"/>
              </a:solidFill>
              <a:latin typeface="조선일보명조" charset="0"/>
              <a:ea typeface="조선일보명조" charset="0"/>
              <a:cs typeface="조선일보명조" charset="0"/>
            </a:endParaRPr>
          </a:p>
        </p:txBody>
      </p:sp>
      <p:grpSp>
        <p:nvGrpSpPr>
          <p:cNvPr id="5127" name="그룹 18"/>
          <p:cNvGrpSpPr/>
          <p:nvPr/>
        </p:nvGrpSpPr>
        <p:grpSpPr>
          <a:xfrm>
            <a:off x="2126615" y="4098290"/>
            <a:ext cx="2374265" cy="2388235"/>
            <a:chOff x="2126615" y="4098290"/>
            <a:chExt cx="2374265" cy="2388235"/>
          </a:xfrm>
        </p:grpSpPr>
        <p:sp>
          <p:nvSpPr>
            <p:cNvPr id="5128" name="텍스트 상자 15"/>
            <p:cNvSpPr txBox="1">
              <a:spLocks/>
            </p:cNvSpPr>
            <p:nvPr/>
          </p:nvSpPr>
          <p:spPr>
            <a:xfrm>
              <a:off x="2402840" y="4132580"/>
              <a:ext cx="1811655" cy="224599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dist" latinLnBrk="0" hangingPunct="1">
                <a:buFontTx/>
                <a:buNone/>
              </a:pPr>
              <a:r>
                <a:rPr lang="ko-KR" sz="7000">
                  <a:solidFill>
                    <a:srgbClr val="986B51"/>
                  </a:solidFill>
                  <a:latin typeface="Mapo꽃섬" charset="0"/>
                  <a:ea typeface="Mapo꽃섬" charset="0"/>
                </a:rPr>
                <a:t>N U</a:t>
              </a:r>
              <a:endParaRPr lang="ko-KR" altLang="en-US" sz="7000">
                <a:solidFill>
                  <a:srgbClr val="986B51"/>
                </a:solidFill>
                <a:latin typeface="Mapo꽃섬" charset="0"/>
                <a:ea typeface="Mapo꽃섬" charset="0"/>
              </a:endParaRPr>
            </a:p>
            <a:p>
              <a:pPr marL="0" indent="0" algn="dist" latinLnBrk="0" hangingPunct="1">
                <a:buFontTx/>
                <a:buNone/>
              </a:pPr>
              <a:r>
                <a:rPr lang="ko-KR" sz="7000">
                  <a:solidFill>
                    <a:srgbClr val="986B51"/>
                  </a:solidFill>
                  <a:latin typeface="Mapo꽃섬" charset="0"/>
                  <a:ea typeface="Mapo꽃섬" charset="0"/>
                </a:rPr>
                <a:t>V O</a:t>
              </a:r>
              <a:endParaRPr lang="ko-KR" altLang="en-US" sz="7000">
                <a:solidFill>
                  <a:srgbClr val="986B51"/>
                </a:solidFill>
                <a:latin typeface="Mapo꽃섬" charset="0"/>
                <a:ea typeface="Mapo꽃섬" charset="0"/>
              </a:endParaRPr>
            </a:p>
          </p:txBody>
        </p:sp>
        <p:sp>
          <p:nvSpPr>
            <p:cNvPr id="5129" name="도형 16"/>
            <p:cNvSpPr>
              <a:spLocks/>
            </p:cNvSpPr>
            <p:nvPr/>
          </p:nvSpPr>
          <p:spPr>
            <a:xfrm>
              <a:off x="2126615" y="4098290"/>
              <a:ext cx="2374265" cy="2388235"/>
            </a:xfrm>
            <a:prstGeom prst="rect">
              <a:avLst/>
            </a:prstGeom>
            <a:noFill/>
            <a:ln w="28575" cap="flat" cmpd="sng">
              <a:solidFill>
                <a:srgbClr val="B2876E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130" name="도형 17"/>
            <p:cNvSpPr>
              <a:spLocks/>
            </p:cNvSpPr>
            <p:nvPr/>
          </p:nvSpPr>
          <p:spPr>
            <a:xfrm>
              <a:off x="2281555" y="4257040"/>
              <a:ext cx="2075180" cy="2073910"/>
            </a:xfrm>
            <a:prstGeom prst="rect">
              <a:avLst/>
            </a:prstGeom>
            <a:noFill/>
            <a:ln w="12700" cap="flat" cmpd="sng">
              <a:solidFill>
                <a:srgbClr val="B2876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940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1" animBg="1"/>
      <p:bldP spid="13" grpId="2" animBg="1"/>
      <p:bldP spid="14" grpId="3" animBg="1"/>
      <p:bldP spid="5127" grpId="4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0" b="1163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28490" y="3075305"/>
            <a:ext cx="3334385" cy="9232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감사합니다</a:t>
            </a:r>
            <a:endParaRPr lang="ko-KR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8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3" b="7843"/>
          <a:stretch/>
        </p:blipFill>
        <p:spPr bwMode="auto">
          <a:xfrm>
            <a:off x="56515" y="41910"/>
            <a:ext cx="12096750" cy="680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>
            <a:spLocks/>
          </p:cNvSpPr>
          <p:nvPr/>
        </p:nvSpPr>
        <p:spPr>
          <a:xfrm>
            <a:off x="21590" y="62230"/>
            <a:ext cx="12150090" cy="6844030"/>
          </a:xfrm>
          <a:prstGeom prst="rect">
            <a:avLst/>
          </a:prstGeom>
          <a:solidFill>
            <a:schemeClr val="bg1">
              <a:alpha val="8085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" name="액자 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35"/>
            </a:avLst>
          </a:prstGeom>
          <a:solidFill>
            <a:srgbClr val="F06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35890" cy="1049020"/>
          </a:xfrm>
          <a:prstGeom prst="rect">
            <a:avLst/>
          </a:prstGeom>
          <a:solidFill>
            <a:srgbClr val="F06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304165" y="1678940"/>
            <a:ext cx="2645410" cy="399415"/>
            <a:chOff x="304165" y="1678940"/>
            <a:chExt cx="2645410" cy="399415"/>
          </a:xfrm>
        </p:grpSpPr>
        <p:sp>
          <p:nvSpPr>
            <p:cNvPr id="10" name="직사각형 9"/>
            <p:cNvSpPr>
              <a:spLocks/>
            </p:cNvSpPr>
            <p:nvPr/>
          </p:nvSpPr>
          <p:spPr>
            <a:xfrm>
              <a:off x="304165" y="1818640"/>
              <a:ext cx="129540" cy="144780"/>
            </a:xfrm>
            <a:prstGeom prst="rect">
              <a:avLst/>
            </a:prstGeom>
            <a:solidFill>
              <a:srgbClr val="F0606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2400"/>
            </a:p>
          </p:txBody>
        </p:sp>
        <p:sp>
          <p:nvSpPr>
            <p:cNvPr id="11" name="TextBox 10"/>
            <p:cNvSpPr txBox="1">
              <a:spLocks/>
            </p:cNvSpPr>
            <p:nvPr/>
          </p:nvSpPr>
          <p:spPr>
            <a:xfrm>
              <a:off x="459105" y="1678940"/>
              <a:ext cx="2490470" cy="399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  <a:scene3d>
                <a:camera prst="perspectiveFront" fov="2700000"/>
                <a:lightRig rig="threePt" dir="t"/>
              </a:scene3d>
              <a:sp3d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dirty="0" smtClean="0">
                  <a:latin typeface="제주고딕" charset="0"/>
                  <a:ea typeface="제주고딕" charset="0"/>
                </a:rPr>
                <a:t>하고싶은 말</a:t>
              </a:r>
              <a:endParaRPr lang="ko-KR" altLang="en-US" sz="2000" dirty="0">
                <a:latin typeface="제주고딕" charset="0"/>
                <a:ea typeface="제주고딕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165" y="2251075"/>
            <a:ext cx="4942840" cy="160043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  <a:tabLst>
                <a:tab pos="2425700" algn="l"/>
              </a:tabLst>
            </a:pPr>
            <a:r>
              <a:rPr lang="ko-KR" altLang="en-US" sz="1400" dirty="0" smtClean="0">
                <a:latin typeface="제주고딕" charset="0"/>
                <a:ea typeface="제주고딕" charset="0"/>
              </a:rPr>
              <a:t>열정 넘치는 팀원들과 한 팀이 </a:t>
            </a:r>
            <a:r>
              <a:rPr lang="ko-KR" altLang="en-US" sz="1400" dirty="0" err="1" smtClean="0">
                <a:latin typeface="제주고딕" charset="0"/>
                <a:ea typeface="제주고딕" charset="0"/>
              </a:rPr>
              <a:t>되서</a:t>
            </a:r>
            <a:r>
              <a:rPr lang="ko-KR" altLang="en-US" sz="1400" dirty="0" smtClean="0">
                <a:latin typeface="제주고딕" charset="0"/>
                <a:ea typeface="제주고딕" charset="0"/>
              </a:rPr>
              <a:t> 매일매일 너무 기쁘게</a:t>
            </a:r>
            <a:endParaRPr lang="en-US" altLang="ko-KR" sz="1400" dirty="0" smtClean="0">
              <a:latin typeface="제주고딕" charset="0"/>
              <a:ea typeface="제주고딕" charset="0"/>
            </a:endParaRPr>
          </a:p>
          <a:p>
            <a:pPr marL="0" indent="0" latinLnBrk="0">
              <a:buFontTx/>
              <a:buNone/>
              <a:tabLst>
                <a:tab pos="2425700" algn="l"/>
              </a:tabLst>
            </a:pPr>
            <a:endParaRPr lang="en-US" altLang="ko-KR" sz="1400" dirty="0">
              <a:latin typeface="제주고딕" charset="0"/>
              <a:ea typeface="제주고딕" charset="0"/>
            </a:endParaRPr>
          </a:p>
          <a:p>
            <a:pPr marL="0" indent="0" latinLnBrk="0">
              <a:buFontTx/>
              <a:buNone/>
              <a:tabLst>
                <a:tab pos="2425700" algn="l"/>
              </a:tabLst>
            </a:pPr>
            <a:r>
              <a:rPr lang="ko-KR" altLang="en-US" sz="1400" dirty="0" smtClean="0">
                <a:latin typeface="제주고딕" charset="0"/>
                <a:ea typeface="제주고딕" charset="0"/>
              </a:rPr>
              <a:t> 지내고 있습니다</a:t>
            </a:r>
            <a:r>
              <a:rPr lang="en-US" altLang="ko-KR" sz="1400" dirty="0" smtClean="0">
                <a:latin typeface="제주고딕" charset="0"/>
                <a:ea typeface="제주고딕" charset="0"/>
              </a:rPr>
              <a:t>. </a:t>
            </a:r>
            <a:r>
              <a:rPr lang="ko-KR" altLang="en-US" sz="1400" dirty="0" smtClean="0">
                <a:latin typeface="제주고딕" charset="0"/>
                <a:ea typeface="제주고딕" charset="0"/>
              </a:rPr>
              <a:t>정</a:t>
            </a:r>
            <a:r>
              <a:rPr lang="en-US" altLang="ko-KR" sz="1400" dirty="0" smtClean="0">
                <a:latin typeface="제주고딕" charset="0"/>
                <a:ea typeface="제주고딕" charset="0"/>
              </a:rPr>
              <a:t>. </a:t>
            </a:r>
            <a:r>
              <a:rPr lang="ko-KR" altLang="en-US" sz="1400" dirty="0" smtClean="0">
                <a:latin typeface="제주고딕" charset="0"/>
                <a:ea typeface="제주고딕" charset="0"/>
              </a:rPr>
              <a:t>말</a:t>
            </a:r>
            <a:r>
              <a:rPr lang="en-US" altLang="ko-KR" sz="1400" dirty="0" smtClean="0">
                <a:latin typeface="제주고딕" charset="0"/>
                <a:ea typeface="제주고딕" charset="0"/>
              </a:rPr>
              <a:t>. </a:t>
            </a:r>
            <a:r>
              <a:rPr lang="ko-KR" altLang="en-US" sz="1400" dirty="0" smtClean="0">
                <a:latin typeface="제주고딕" charset="0"/>
                <a:ea typeface="제주고딕" charset="0"/>
              </a:rPr>
              <a:t>입</a:t>
            </a:r>
            <a:r>
              <a:rPr lang="en-US" altLang="ko-KR" sz="1400" dirty="0" smtClean="0">
                <a:latin typeface="제주고딕" charset="0"/>
                <a:ea typeface="제주고딕" charset="0"/>
              </a:rPr>
              <a:t>. </a:t>
            </a:r>
            <a:r>
              <a:rPr lang="ko-KR" altLang="en-US" sz="1400" dirty="0" smtClean="0">
                <a:latin typeface="제주고딕" charset="0"/>
                <a:ea typeface="제주고딕" charset="0"/>
              </a:rPr>
              <a:t>니</a:t>
            </a:r>
            <a:r>
              <a:rPr lang="en-US" altLang="ko-KR" sz="1400" dirty="0" smtClean="0">
                <a:latin typeface="제주고딕" charset="0"/>
                <a:ea typeface="제주고딕" charset="0"/>
              </a:rPr>
              <a:t>. </a:t>
            </a:r>
            <a:r>
              <a:rPr lang="ko-KR" altLang="en-US" sz="1400" dirty="0" smtClean="0">
                <a:latin typeface="제주고딕" charset="0"/>
                <a:ea typeface="제주고딕" charset="0"/>
              </a:rPr>
              <a:t>다</a:t>
            </a:r>
            <a:r>
              <a:rPr lang="en-US" altLang="ko-KR" sz="1400" dirty="0" smtClean="0">
                <a:latin typeface="제주고딕" charset="0"/>
                <a:ea typeface="제주고딕" charset="0"/>
              </a:rPr>
              <a:t>.</a:t>
            </a:r>
          </a:p>
          <a:p>
            <a:pPr marL="0" indent="0" latinLnBrk="0">
              <a:buFontTx/>
              <a:buNone/>
              <a:tabLst>
                <a:tab pos="2425700" algn="l"/>
              </a:tabLst>
            </a:pPr>
            <a:endParaRPr lang="en-US" altLang="ko-KR" sz="1400" dirty="0" smtClean="0">
              <a:latin typeface="제주고딕" charset="0"/>
              <a:ea typeface="제주고딕" charset="0"/>
            </a:endParaRPr>
          </a:p>
          <a:p>
            <a:pPr marL="0" indent="0" latinLnBrk="0">
              <a:buFontTx/>
              <a:buNone/>
              <a:tabLst>
                <a:tab pos="2425700" algn="l"/>
              </a:tabLst>
            </a:pPr>
            <a:r>
              <a:rPr lang="ko-KR" altLang="en-US" sz="1400" dirty="0" smtClean="0">
                <a:latin typeface="제주고딕" charset="0"/>
                <a:ea typeface="제주고딕" charset="0"/>
              </a:rPr>
              <a:t>농구</a:t>
            </a:r>
            <a:r>
              <a:rPr lang="en-US" altLang="ko-KR" sz="1400" dirty="0" smtClean="0">
                <a:latin typeface="제주고딕" charset="0"/>
                <a:ea typeface="제주고딕" charset="0"/>
              </a:rPr>
              <a:t>, </a:t>
            </a:r>
            <a:r>
              <a:rPr lang="ko-KR" altLang="en-US" sz="1400" dirty="0" smtClean="0">
                <a:latin typeface="제주고딕" charset="0"/>
                <a:ea typeface="제주고딕" charset="0"/>
              </a:rPr>
              <a:t>축구 좋아하시는 분 연락하시면 감사하겠습니다</a:t>
            </a:r>
            <a:r>
              <a:rPr lang="en-US" altLang="ko-KR" sz="1400" dirty="0" smtClean="0">
                <a:latin typeface="제주고딕" charset="0"/>
                <a:ea typeface="제주고딕" charset="0"/>
              </a:rPr>
              <a:t>.</a:t>
            </a:r>
            <a:r>
              <a:rPr lang="ko-KR" altLang="en-US" sz="1400" dirty="0" err="1" smtClean="0">
                <a:latin typeface="제주고딕" charset="0"/>
                <a:ea typeface="제주고딕" charset="0"/>
              </a:rPr>
              <a:t>ㅎㅎ</a:t>
            </a:r>
            <a:endParaRPr lang="en-US" altLang="ko-KR" sz="1400" dirty="0" smtClean="0">
              <a:latin typeface="제주고딕" charset="0"/>
              <a:ea typeface="제주고딕" charset="0"/>
            </a:endParaRPr>
          </a:p>
          <a:p>
            <a:pPr marL="0" indent="0" latinLnBrk="0">
              <a:buFontTx/>
              <a:buNone/>
              <a:tabLst>
                <a:tab pos="2425700" algn="l"/>
              </a:tabLst>
            </a:pPr>
            <a:endParaRPr lang="en-US" altLang="ko-KR" sz="1400" dirty="0" smtClean="0">
              <a:latin typeface="제주고딕" charset="0"/>
              <a:ea typeface="제주고딕" charset="0"/>
            </a:endParaRPr>
          </a:p>
          <a:p>
            <a:pPr marL="0" indent="0" latinLnBrk="0">
              <a:buFontTx/>
              <a:buNone/>
              <a:tabLst>
                <a:tab pos="2425700" algn="l"/>
              </a:tabLst>
            </a:pPr>
            <a:endParaRPr lang="en-US" altLang="ko-KR" sz="1400" dirty="0" smtClean="0">
              <a:latin typeface="제주고딕" charset="0"/>
              <a:ea typeface="제주고딕" charset="0"/>
            </a:endParaRPr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>
            <a:off x="616585" y="3457575"/>
            <a:ext cx="129540" cy="144780"/>
          </a:xfrm>
          <a:prstGeom prst="rect">
            <a:avLst/>
          </a:prstGeom>
          <a:solidFill>
            <a:srgbClr val="F06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2400"/>
          </a:p>
        </p:txBody>
      </p:sp>
      <p:grpSp>
        <p:nvGrpSpPr>
          <p:cNvPr id="8" name="그룹 7"/>
          <p:cNvGrpSpPr/>
          <p:nvPr/>
        </p:nvGrpSpPr>
        <p:grpSpPr>
          <a:xfrm>
            <a:off x="6096000" y="926465"/>
            <a:ext cx="6066790" cy="5894705"/>
            <a:chOff x="6096000" y="926465"/>
            <a:chExt cx="6066790" cy="5894705"/>
          </a:xfrm>
        </p:grpSpPr>
        <p:grpSp>
          <p:nvGrpSpPr>
            <p:cNvPr id="19" name="그룹 18"/>
            <p:cNvGrpSpPr/>
            <p:nvPr/>
          </p:nvGrpSpPr>
          <p:grpSpPr>
            <a:xfrm>
              <a:off x="6317615" y="926465"/>
              <a:ext cx="2644775" cy="398780"/>
              <a:chOff x="6317615" y="926465"/>
              <a:chExt cx="2644775" cy="398780"/>
            </a:xfrm>
          </p:grpSpPr>
          <p:sp>
            <p:nvSpPr>
              <p:cNvPr id="20" name="직사각형 19"/>
              <p:cNvSpPr>
                <a:spLocks/>
              </p:cNvSpPr>
              <p:nvPr/>
            </p:nvSpPr>
            <p:spPr>
              <a:xfrm>
                <a:off x="6317615" y="1066165"/>
                <a:ext cx="129540" cy="144780"/>
              </a:xfrm>
              <a:prstGeom prst="rect">
                <a:avLst/>
              </a:prstGeom>
              <a:solidFill>
                <a:srgbClr val="F06060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21" name="TextBox 20"/>
              <p:cNvSpPr txBox="1">
                <a:spLocks/>
              </p:cNvSpPr>
              <p:nvPr/>
            </p:nvSpPr>
            <p:spPr>
              <a:xfrm>
                <a:off x="6472555" y="926465"/>
                <a:ext cx="2490470" cy="39941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  <a:scene3d>
                  <a:camera prst="perspectiveFront" fov="2700000"/>
                  <a:lightRig rig="threePt" dir="t"/>
                </a:scene3d>
                <a:sp3d/>
              </a:bodyPr>
              <a:lstStyle/>
              <a:p>
                <a:pPr marL="0" indent="0" latinLnBrk="0">
                  <a:buFontTx/>
                  <a:buNone/>
                </a:pPr>
                <a:r>
                  <a:rPr lang="ko-KR" altLang="en-US" sz="2000">
                    <a:latin typeface="제주고딕" charset="0"/>
                    <a:ea typeface="제주고딕" charset="0"/>
                  </a:rPr>
                  <a:t>화면</a:t>
                </a: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6096000" y="1407795"/>
              <a:ext cx="6066790" cy="5413375"/>
              <a:chOff x="6096000" y="1407795"/>
              <a:chExt cx="6066790" cy="5413375"/>
            </a:xfrm>
          </p:grpSpPr>
          <p:sp>
            <p:nvSpPr>
              <p:cNvPr id="27" name="모서리가 둥근 직사각형 26"/>
              <p:cNvSpPr>
                <a:spLocks/>
              </p:cNvSpPr>
              <p:nvPr/>
            </p:nvSpPr>
            <p:spPr>
              <a:xfrm>
                <a:off x="6096000" y="1407795"/>
                <a:ext cx="6038850" cy="5370830"/>
              </a:xfrm>
              <a:prstGeom prst="roundRect">
                <a:avLst>
                  <a:gd name="adj" fmla="val 5958"/>
                </a:avLst>
              </a:prstGeom>
              <a:blipFill>
                <a:blip r:embed="rId3"/>
                <a:stretch>
                  <a:fillRect/>
                </a:stretch>
              </a:blipFill>
              <a:ln w="28575" cap="flat" cmpd="sng">
                <a:solidFill>
                  <a:srgbClr val="F0606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28" name="직각 삼각형 27"/>
              <p:cNvSpPr>
                <a:spLocks/>
              </p:cNvSpPr>
              <p:nvPr/>
            </p:nvSpPr>
            <p:spPr>
              <a:xfrm rot="16200000">
                <a:off x="11781790" y="6440170"/>
                <a:ext cx="414020" cy="349885"/>
              </a:xfrm>
              <a:prstGeom prst="rtTriangle">
                <a:avLst/>
              </a:prstGeom>
              <a:solidFill>
                <a:srgbClr val="F06060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</p:grpSp>
      </p:grpSp>
      <p:grpSp>
        <p:nvGrpSpPr>
          <p:cNvPr id="5127" name="그룹 14"/>
          <p:cNvGrpSpPr/>
          <p:nvPr/>
        </p:nvGrpSpPr>
        <p:grpSpPr>
          <a:xfrm>
            <a:off x="11205210" y="193040"/>
            <a:ext cx="793750" cy="798830"/>
            <a:chOff x="11205210" y="193040"/>
            <a:chExt cx="793750" cy="798830"/>
          </a:xfrm>
        </p:grpSpPr>
        <p:sp>
          <p:nvSpPr>
            <p:cNvPr id="5128" name="텍스트 상자 11"/>
            <p:cNvSpPr txBox="1">
              <a:spLocks/>
            </p:cNvSpPr>
            <p:nvPr/>
          </p:nvSpPr>
          <p:spPr>
            <a:xfrm>
              <a:off x="11256645" y="212725"/>
              <a:ext cx="676910" cy="7245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dist" latinLnBrk="0" hangingPunct="1">
                <a:buFontTx/>
                <a:buNone/>
              </a:pPr>
              <a:r>
                <a:rPr lang="ko-KR" sz="2050">
                  <a:solidFill>
                    <a:srgbClr val="986B51"/>
                  </a:solidFill>
                  <a:latin typeface="Mapo꽃섬" charset="0"/>
                  <a:ea typeface="Mapo꽃섬" charset="0"/>
                </a:rPr>
                <a:t>N U</a:t>
              </a:r>
              <a:endParaRPr lang="ko-KR" altLang="en-US" sz="2050">
                <a:solidFill>
                  <a:srgbClr val="986B51"/>
                </a:solidFill>
                <a:latin typeface="Mapo꽃섬" charset="0"/>
                <a:ea typeface="Mapo꽃섬" charset="0"/>
              </a:endParaRPr>
            </a:p>
            <a:p>
              <a:pPr marL="0" indent="0" algn="dist" latinLnBrk="0" hangingPunct="1">
                <a:buFontTx/>
                <a:buNone/>
              </a:pPr>
              <a:r>
                <a:rPr lang="ko-KR" sz="2050">
                  <a:solidFill>
                    <a:srgbClr val="986B51"/>
                  </a:solidFill>
                  <a:latin typeface="Mapo꽃섬" charset="0"/>
                  <a:ea typeface="Mapo꽃섬" charset="0"/>
                </a:rPr>
                <a:t>V O</a:t>
              </a:r>
              <a:endParaRPr lang="ko-KR" altLang="en-US" sz="2050">
                <a:solidFill>
                  <a:srgbClr val="986B51"/>
                </a:solidFill>
                <a:latin typeface="Mapo꽃섬" charset="0"/>
                <a:ea typeface="Mapo꽃섬" charset="0"/>
              </a:endParaRPr>
            </a:p>
          </p:txBody>
        </p:sp>
        <p:sp>
          <p:nvSpPr>
            <p:cNvPr id="5129" name="도형 12"/>
            <p:cNvSpPr>
              <a:spLocks/>
            </p:cNvSpPr>
            <p:nvPr/>
          </p:nvSpPr>
          <p:spPr>
            <a:xfrm>
              <a:off x="11205210" y="193040"/>
              <a:ext cx="793750" cy="798830"/>
            </a:xfrm>
            <a:prstGeom prst="rect">
              <a:avLst/>
            </a:prstGeom>
            <a:noFill/>
            <a:ln w="28575" cap="flat" cmpd="sng">
              <a:solidFill>
                <a:srgbClr val="B2876E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130" name="도형 13"/>
            <p:cNvSpPr>
              <a:spLocks/>
            </p:cNvSpPr>
            <p:nvPr/>
          </p:nvSpPr>
          <p:spPr>
            <a:xfrm>
              <a:off x="11256645" y="245745"/>
              <a:ext cx="694055" cy="694055"/>
            </a:xfrm>
            <a:prstGeom prst="rect">
              <a:avLst/>
            </a:prstGeom>
            <a:noFill/>
            <a:ln w="12700" cap="flat" cmpd="sng">
              <a:solidFill>
                <a:srgbClr val="B2876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131" name="텍스트 상자 23"/>
          <p:cNvSpPr txBox="1">
            <a:spLocks/>
          </p:cNvSpPr>
          <p:nvPr/>
        </p:nvSpPr>
        <p:spPr>
          <a:xfrm>
            <a:off x="226060" y="113030"/>
            <a:ext cx="4741594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ko-KR" altLang="en-US" sz="3600" dirty="0" smtClean="0">
                <a:effectLst>
                  <a:outerShdw blurRad="38100" dist="38100" dir="2700000" algn="tl">
                    <a:srgbClr val="000000">
                      <a:alpha val="42352"/>
                    </a:srgbClr>
                  </a:outerShdw>
                </a:effectLst>
                <a:latin typeface="나눔바른고딕" charset="0"/>
                <a:ea typeface="나눔바른고딕" charset="0"/>
              </a:rPr>
              <a:t>팀원 소개 </a:t>
            </a:r>
            <a:r>
              <a:rPr lang="en-US" altLang="ko-KR" sz="3600" dirty="0" smtClean="0">
                <a:effectLst>
                  <a:outerShdw blurRad="38100" dist="38100" dir="2700000" algn="tl">
                    <a:srgbClr val="000000">
                      <a:alpha val="42352"/>
                    </a:srgbClr>
                  </a:outerShdw>
                </a:effectLst>
                <a:latin typeface="나눔바른고딕" charset="0"/>
                <a:ea typeface="나눔바른고딕" charset="0"/>
              </a:rPr>
              <a:t>: </a:t>
            </a:r>
            <a:r>
              <a:rPr lang="ko-KR" altLang="en-US" sz="3600" dirty="0" err="1" smtClean="0">
                <a:effectLst>
                  <a:outerShdw blurRad="38100" dist="38100" dir="2700000" algn="tl">
                    <a:srgbClr val="000000">
                      <a:alpha val="42352"/>
                    </a:srgbClr>
                  </a:outerShdw>
                </a:effectLst>
                <a:latin typeface="나눔바른고딕" charset="0"/>
                <a:ea typeface="나눔바른고딕" charset="0"/>
              </a:rPr>
              <a:t>김동걸</a:t>
            </a:r>
            <a:endParaRPr lang="ko-KR" altLang="en-US" sz="3600" dirty="0">
              <a:latin typeface="나눔바른고딕" charset="0"/>
              <a:ea typeface="나눔바른고딕" charset="0"/>
            </a:endParaRPr>
          </a:p>
        </p:txBody>
      </p:sp>
      <p:sp>
        <p:nvSpPr>
          <p:cNvPr id="5132" name="텍스트 상자 24"/>
          <p:cNvSpPr txBox="1">
            <a:spLocks/>
          </p:cNvSpPr>
          <p:nvPr/>
        </p:nvSpPr>
        <p:spPr>
          <a:xfrm>
            <a:off x="455930" y="711200"/>
            <a:ext cx="493458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ko-KR" altLang="en-US" sz="1600" b="0" dirty="0" smtClean="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특징</a:t>
            </a:r>
            <a:r>
              <a:rPr lang="en-US" altLang="ko-KR" sz="1600" b="0" dirty="0" smtClean="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 : </a:t>
            </a:r>
            <a:r>
              <a:rPr lang="ko-KR" altLang="en-US" sz="1600" b="0" dirty="0" smtClean="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한식조리자격증 보유</a:t>
            </a:r>
            <a:endParaRPr lang="ko-KR" altLang="en-US" sz="1600" b="0" dirty="0">
              <a:latin typeface="나눔바른고딕" charset="0"/>
              <a:ea typeface="나눔바른고딕" charset="0"/>
            </a:endParaRPr>
          </a:p>
        </p:txBody>
      </p:sp>
      <p:grpSp>
        <p:nvGrpSpPr>
          <p:cNvPr id="5133" name="그룹 60"/>
          <p:cNvGrpSpPr/>
          <p:nvPr/>
        </p:nvGrpSpPr>
        <p:grpSpPr>
          <a:xfrm>
            <a:off x="434340" y="3300730"/>
            <a:ext cx="5208270" cy="3246755"/>
            <a:chOff x="434340" y="3300730"/>
            <a:chExt cx="5208270" cy="3246755"/>
          </a:xfrm>
        </p:grpSpPr>
        <p:sp>
          <p:nvSpPr>
            <p:cNvPr id="5136" name="텍스트 상자 53"/>
            <p:cNvSpPr txBox="1">
              <a:spLocks/>
            </p:cNvSpPr>
            <p:nvPr/>
          </p:nvSpPr>
          <p:spPr>
            <a:xfrm>
              <a:off x="772794" y="3300730"/>
              <a:ext cx="3119755" cy="4001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  <a:scene3d>
                <a:camera prst="perspectiveFront" fov="2700000"/>
                <a:lightRig rig="threePt" dir="t"/>
              </a:scene3d>
              <a:sp3d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mtClean="0">
                  <a:latin typeface="제주고딕" charset="0"/>
                  <a:ea typeface="제주고딕" charset="0"/>
                </a:rPr>
                <a:t>프로젝트 </a:t>
              </a:r>
              <a:r>
                <a:rPr lang="ko-KR" altLang="en-US" sz="2000" dirty="0" err="1" smtClean="0">
                  <a:latin typeface="제주고딕" charset="0"/>
                  <a:ea typeface="제주고딕" charset="0"/>
                </a:rPr>
                <a:t>참여현황</a:t>
              </a:r>
              <a:endParaRPr lang="ko-KR" altLang="en-US" sz="2000" dirty="0">
                <a:latin typeface="제주고딕" charset="0"/>
                <a:ea typeface="제주고딕" charset="0"/>
              </a:endParaRPr>
            </a:p>
          </p:txBody>
        </p:sp>
        <p:grpSp>
          <p:nvGrpSpPr>
            <p:cNvPr id="5137" name="그룹 59"/>
            <p:cNvGrpSpPr/>
            <p:nvPr/>
          </p:nvGrpSpPr>
          <p:grpSpPr>
            <a:xfrm>
              <a:off x="434340" y="3747135"/>
              <a:ext cx="5208270" cy="2800350"/>
              <a:chOff x="434340" y="3747135"/>
              <a:chExt cx="5208270" cy="2800350"/>
            </a:xfrm>
          </p:grpSpPr>
          <p:grpSp>
            <p:nvGrpSpPr>
              <p:cNvPr id="5138" name="그룹 57"/>
              <p:cNvGrpSpPr/>
              <p:nvPr/>
            </p:nvGrpSpPr>
            <p:grpSpPr>
              <a:xfrm>
                <a:off x="433705" y="3746500"/>
                <a:ext cx="5208270" cy="2800350"/>
                <a:chOff x="433705" y="3746500"/>
                <a:chExt cx="5208270" cy="2800350"/>
              </a:xfrm>
            </p:grpSpPr>
            <p:sp>
              <p:nvSpPr>
                <p:cNvPr id="5139" name="도형 55"/>
                <p:cNvSpPr>
                  <a:spLocks/>
                </p:cNvSpPr>
                <p:nvPr/>
              </p:nvSpPr>
              <p:spPr>
                <a:xfrm>
                  <a:off x="432435" y="3745865"/>
                  <a:ext cx="5184140" cy="2777490"/>
                </a:xfrm>
                <a:prstGeom prst="roundRect">
                  <a:avLst>
                    <a:gd name="adj" fmla="val 5958"/>
                  </a:avLst>
                </a:prstGeom>
                <a:solidFill>
                  <a:schemeClr val="bg1"/>
                </a:solidFill>
                <a:ln w="28575" cap="flat" cmpd="sng">
                  <a:solidFill>
                    <a:srgbClr val="F06060">
                      <a:alpha val="100000"/>
                    </a:srgb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5140" name="도형 56"/>
                <p:cNvSpPr>
                  <a:spLocks/>
                </p:cNvSpPr>
                <p:nvPr/>
              </p:nvSpPr>
              <p:spPr>
                <a:xfrm rot="16200000">
                  <a:off x="5382895" y="6288405"/>
                  <a:ext cx="214630" cy="300990"/>
                </a:xfrm>
                <a:prstGeom prst="rtTriangle">
                  <a:avLst/>
                </a:prstGeom>
                <a:solidFill>
                  <a:srgbClr val="F06060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</p:grpSp>
          <p:sp>
            <p:nvSpPr>
              <p:cNvPr id="5141" name="도형 58"/>
              <p:cNvSpPr>
                <a:spLocks/>
              </p:cNvSpPr>
              <p:nvPr/>
            </p:nvSpPr>
            <p:spPr>
              <a:xfrm>
                <a:off x="1976755" y="5847080"/>
                <a:ext cx="2886710" cy="22479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</p:grpSp>
      </p:grpSp>
      <p:sp>
        <p:nvSpPr>
          <p:cNvPr id="4" name="AutoShape 2" descr="https://s3-us-west-2.amazonaws.com/secure.notion-static.com/fd8a2063-83e8-43ca-8fdd-89fc0a11ca76/Untitled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텍스트 상자 26"/>
          <p:cNvSpPr txBox="1">
            <a:spLocks/>
          </p:cNvSpPr>
          <p:nvPr/>
        </p:nvSpPr>
        <p:spPr>
          <a:xfrm>
            <a:off x="813435" y="4385945"/>
            <a:ext cx="4599940" cy="203260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hangingPunct="1">
              <a:buFont typeface="Wingdings"/>
              <a:buChar char=""/>
            </a:pPr>
            <a:r>
              <a:rPr lang="ko-KR" altLang="en-US" sz="1800" dirty="0" smtClean="0">
                <a:latin typeface="맑은 고딕" charset="0"/>
                <a:ea typeface="맑은 고딕" charset="0"/>
              </a:rPr>
              <a:t>팀장</a:t>
            </a:r>
            <a:endParaRPr lang="en-US" altLang="ko-KR" sz="1800" dirty="0" smtClean="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en-US" altLang="ko-KR" sz="1800" dirty="0" smtClean="0">
                <a:latin typeface="맑은 고딕" charset="0"/>
                <a:ea typeface="맑은 고딕" charset="0"/>
              </a:rPr>
              <a:t>Backend</a:t>
            </a:r>
            <a:r>
              <a:rPr lang="ko-KR" sz="1800" dirty="0" smtClean="0">
                <a:latin typeface="맑은 고딕" charset="0"/>
                <a:ea typeface="맑은 고딕" charset="0"/>
              </a:rPr>
              <a:t> </a:t>
            </a:r>
            <a:r>
              <a:rPr lang="ko-KR" sz="1800" dirty="0">
                <a:latin typeface="맑은 고딕" charset="0"/>
                <a:ea typeface="맑은 고딕" charset="0"/>
              </a:rPr>
              <a:t>담당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altLang="en-US" sz="1800" dirty="0" smtClean="0">
                <a:latin typeface="맑은 고딕" charset="0"/>
                <a:ea typeface="맑은 고딕" charset="0"/>
              </a:rPr>
              <a:t>팀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ko-KR" altLang="en-US" dirty="0" smtClean="0">
                <a:latin typeface="맑은 고딕" charset="0"/>
                <a:ea typeface="맑은 고딕" charset="0"/>
              </a:rPr>
              <a:t>회의 담당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 dirty="0">
                <a:latin typeface="맑은 고딕" charset="0"/>
                <a:ea typeface="맑은 고딕" charset="0"/>
              </a:rPr>
              <a:t>더 있을까요? 4개 정도 </a:t>
            </a:r>
            <a:r>
              <a:rPr lang="ko-KR" sz="1800" dirty="0" err="1">
                <a:latin typeface="맑은 고딕" charset="0"/>
                <a:ea typeface="맑은 고딕" charset="0"/>
              </a:rPr>
              <a:t>괜찮을듯</a:t>
            </a:r>
            <a:r>
              <a:rPr lang="ko-KR" sz="1800" dirty="0">
                <a:latin typeface="맑은 고딕" charset="0"/>
                <a:ea typeface="맑은 고딕" charset="0"/>
              </a:rPr>
              <a:t>?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/>
          <a:srcRect t="4210" b="10272"/>
          <a:stretch/>
        </p:blipFill>
        <p:spPr>
          <a:xfrm>
            <a:off x="-635" y="0"/>
            <a:ext cx="12126595" cy="6821170"/>
          </a:xfrm>
          <a:prstGeom prst="rect">
            <a:avLst/>
          </a:prstGeom>
        </p:spPr>
      </p:pic>
      <p:sp>
        <p:nvSpPr>
          <p:cNvPr id="23" name="직사각형 22"/>
          <p:cNvSpPr>
            <a:spLocks/>
          </p:cNvSpPr>
          <p:nvPr/>
        </p:nvSpPr>
        <p:spPr>
          <a:xfrm>
            <a:off x="39370" y="0"/>
            <a:ext cx="12150725" cy="6844665"/>
          </a:xfrm>
          <a:prstGeom prst="rect">
            <a:avLst/>
          </a:prstGeom>
          <a:solidFill>
            <a:schemeClr val="bg1">
              <a:alpha val="8007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35890" cy="1049020"/>
          </a:xfrm>
          <a:prstGeom prst="rect">
            <a:avLst/>
          </a:prstGeom>
          <a:solidFill>
            <a:srgbClr val="8CB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각 삼각형 38"/>
          <p:cNvSpPr/>
          <p:nvPr/>
        </p:nvSpPr>
        <p:spPr>
          <a:xfrm rot="16200000">
            <a:off x="11774170" y="6465570"/>
            <a:ext cx="413385" cy="349250"/>
          </a:xfrm>
          <a:prstGeom prst="rtTriangle">
            <a:avLst/>
          </a:prstGeom>
          <a:solidFill>
            <a:srgbClr val="8CB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53" name="그림 35" descr="C:/Users/fksk9/AppData/Roaming/PolarisOffice/ETemp/10932_14691856/fImage1411884642003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0" b="5282"/>
          <a:stretch>
            <a:fillRect/>
          </a:stretch>
        </p:blipFill>
        <p:spPr>
          <a:xfrm>
            <a:off x="6094095" y="1457325"/>
            <a:ext cx="6012815" cy="5365115"/>
          </a:xfrm>
          <a:prstGeom prst="roundRect">
            <a:avLst>
              <a:gd name="adj" fmla="val 5378"/>
            </a:avLst>
          </a:prstGeom>
          <a:solidFill>
            <a:srgbClr val="EDEDED"/>
          </a:solidFill>
          <a:effectLst>
            <a:reflection blurRad="12700" stA="38000" endPos="28000" dist="5080" dir="5400000" sy="-100000" algn="bl" rotWithShape="0"/>
          </a:effectLst>
        </p:spPr>
      </p:pic>
      <p:sp>
        <p:nvSpPr>
          <p:cNvPr id="2" name="액자 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35"/>
            </a:avLst>
          </a:prstGeom>
          <a:solidFill>
            <a:srgbClr val="8CB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088380" y="943610"/>
            <a:ext cx="6039485" cy="5878195"/>
            <a:chOff x="6088380" y="943610"/>
            <a:chExt cx="6039485" cy="5878195"/>
          </a:xfrm>
        </p:grpSpPr>
        <p:grpSp>
          <p:nvGrpSpPr>
            <p:cNvPr id="4" name="그룹 3"/>
            <p:cNvGrpSpPr/>
            <p:nvPr/>
          </p:nvGrpSpPr>
          <p:grpSpPr>
            <a:xfrm>
              <a:off x="6317615" y="943610"/>
              <a:ext cx="2645410" cy="398780"/>
              <a:chOff x="6317615" y="943610"/>
              <a:chExt cx="2645410" cy="398780"/>
            </a:xfrm>
          </p:grpSpPr>
          <p:sp>
            <p:nvSpPr>
              <p:cNvPr id="26" name="직사각형 25"/>
              <p:cNvSpPr>
                <a:spLocks/>
              </p:cNvSpPr>
              <p:nvPr/>
            </p:nvSpPr>
            <p:spPr>
              <a:xfrm>
                <a:off x="6317615" y="1083310"/>
                <a:ext cx="130175" cy="145415"/>
              </a:xfrm>
              <a:prstGeom prst="rect">
                <a:avLst/>
              </a:prstGeom>
              <a:solidFill>
                <a:srgbClr val="8CBEB2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27" name="TextBox 26"/>
              <p:cNvSpPr txBox="1">
                <a:spLocks/>
              </p:cNvSpPr>
              <p:nvPr/>
            </p:nvSpPr>
            <p:spPr>
              <a:xfrm>
                <a:off x="6472555" y="943610"/>
                <a:ext cx="2491105" cy="39941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  <a:scene3d>
                  <a:camera prst="perspectiveFront" fov="2700000"/>
                  <a:lightRig rig="threePt" dir="t"/>
                </a:scene3d>
                <a:sp3d/>
              </a:bodyPr>
              <a:lstStyle/>
              <a:p>
                <a:pPr marL="0" indent="0" latinLnBrk="0">
                  <a:buFontTx/>
                  <a:buNone/>
                </a:pPr>
                <a:r>
                  <a:rPr lang="ko-KR" altLang="en-US" sz="2000">
                    <a:latin typeface="제주고딕" charset="0"/>
                    <a:ea typeface="제주고딕" charset="0"/>
                  </a:rPr>
                  <a:t>얼굴 공개</a:t>
                </a:r>
              </a:p>
            </p:txBody>
          </p:sp>
        </p:grpSp>
        <p:sp>
          <p:nvSpPr>
            <p:cNvPr id="38" name="모서리가 둥근 직사각형 37"/>
            <p:cNvSpPr>
              <a:spLocks/>
            </p:cNvSpPr>
            <p:nvPr/>
          </p:nvSpPr>
          <p:spPr>
            <a:xfrm>
              <a:off x="6088380" y="1450340"/>
              <a:ext cx="6039485" cy="5371465"/>
            </a:xfrm>
            <a:prstGeom prst="roundRect">
              <a:avLst>
                <a:gd name="adj" fmla="val 5958"/>
              </a:avLst>
            </a:prstGeom>
            <a:noFill/>
            <a:ln w="28575" cap="flat" cmpd="sng">
              <a:solidFill>
                <a:srgbClr val="8CBEB2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5127" name="그룹 10"/>
          <p:cNvGrpSpPr/>
          <p:nvPr/>
        </p:nvGrpSpPr>
        <p:grpSpPr>
          <a:xfrm>
            <a:off x="11205210" y="193040"/>
            <a:ext cx="793750" cy="798830"/>
            <a:chOff x="11205210" y="193040"/>
            <a:chExt cx="793750" cy="798830"/>
          </a:xfrm>
        </p:grpSpPr>
        <p:sp>
          <p:nvSpPr>
            <p:cNvPr id="5128" name="텍스트 상자 7"/>
            <p:cNvSpPr txBox="1">
              <a:spLocks/>
            </p:cNvSpPr>
            <p:nvPr/>
          </p:nvSpPr>
          <p:spPr>
            <a:xfrm>
              <a:off x="11256645" y="212725"/>
              <a:ext cx="676910" cy="7245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dist" latinLnBrk="0" hangingPunct="1">
                <a:buFontTx/>
                <a:buNone/>
              </a:pPr>
              <a:r>
                <a:rPr lang="ko-KR" sz="2050">
                  <a:solidFill>
                    <a:srgbClr val="986B51"/>
                  </a:solidFill>
                  <a:latin typeface="Mapo꽃섬" charset="0"/>
                  <a:ea typeface="Mapo꽃섬" charset="0"/>
                </a:rPr>
                <a:t>N U</a:t>
              </a:r>
              <a:endParaRPr lang="ko-KR" altLang="en-US" sz="2050">
                <a:solidFill>
                  <a:srgbClr val="986B51"/>
                </a:solidFill>
                <a:latin typeface="Mapo꽃섬" charset="0"/>
                <a:ea typeface="Mapo꽃섬" charset="0"/>
              </a:endParaRPr>
            </a:p>
            <a:p>
              <a:pPr marL="0" indent="0" algn="dist" latinLnBrk="0" hangingPunct="1">
                <a:buFontTx/>
                <a:buNone/>
              </a:pPr>
              <a:r>
                <a:rPr lang="ko-KR" sz="2050">
                  <a:solidFill>
                    <a:srgbClr val="986B51"/>
                  </a:solidFill>
                  <a:latin typeface="Mapo꽃섬" charset="0"/>
                  <a:ea typeface="Mapo꽃섬" charset="0"/>
                </a:rPr>
                <a:t>V O</a:t>
              </a:r>
              <a:endParaRPr lang="ko-KR" altLang="en-US" sz="2050">
                <a:solidFill>
                  <a:srgbClr val="986B51"/>
                </a:solidFill>
                <a:latin typeface="Mapo꽃섬" charset="0"/>
                <a:ea typeface="Mapo꽃섬" charset="0"/>
              </a:endParaRPr>
            </a:p>
          </p:txBody>
        </p:sp>
        <p:sp>
          <p:nvSpPr>
            <p:cNvPr id="5129" name="도형 8"/>
            <p:cNvSpPr>
              <a:spLocks/>
            </p:cNvSpPr>
            <p:nvPr/>
          </p:nvSpPr>
          <p:spPr>
            <a:xfrm>
              <a:off x="11205210" y="193040"/>
              <a:ext cx="793750" cy="798830"/>
            </a:xfrm>
            <a:prstGeom prst="rect">
              <a:avLst/>
            </a:prstGeom>
            <a:noFill/>
            <a:ln w="28575" cap="flat" cmpd="sng">
              <a:solidFill>
                <a:srgbClr val="B2876E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130" name="도형 9"/>
            <p:cNvSpPr>
              <a:spLocks/>
            </p:cNvSpPr>
            <p:nvPr/>
          </p:nvSpPr>
          <p:spPr>
            <a:xfrm>
              <a:off x="11256645" y="245745"/>
              <a:ext cx="694055" cy="694055"/>
            </a:xfrm>
            <a:prstGeom prst="rect">
              <a:avLst/>
            </a:prstGeom>
            <a:noFill/>
            <a:ln w="12700" cap="flat" cmpd="sng">
              <a:solidFill>
                <a:srgbClr val="B2876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131" name="텍스트 상자 19"/>
          <p:cNvSpPr txBox="1">
            <a:spLocks/>
          </p:cNvSpPr>
          <p:nvPr/>
        </p:nvSpPr>
        <p:spPr>
          <a:xfrm>
            <a:off x="226060" y="113030"/>
            <a:ext cx="465328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effectLst>
                  <a:outerShdw blurRad="38100" dist="38100" dir="2700000" algn="tl">
                    <a:srgbClr val="000000">
                      <a:alpha val="42352"/>
                    </a:srgbClr>
                  </a:outerShdw>
                </a:effectLst>
                <a:latin typeface="나눔바른고딕" charset="0"/>
                <a:ea typeface="나눔바른고딕" charset="0"/>
              </a:rPr>
              <a:t>팀원 소개 : 구태완</a:t>
            </a:r>
            <a:endParaRPr lang="ko-KR" altLang="en-US" sz="3600">
              <a:latin typeface="나눔바른고딕" charset="0"/>
              <a:ea typeface="나눔바른고딕" charset="0"/>
            </a:endParaRPr>
          </a:p>
        </p:txBody>
      </p:sp>
      <p:sp>
        <p:nvSpPr>
          <p:cNvPr id="5132" name="텍스트 상자 20"/>
          <p:cNvSpPr txBox="1">
            <a:spLocks/>
          </p:cNvSpPr>
          <p:nvPr/>
        </p:nvSpPr>
        <p:spPr>
          <a:xfrm>
            <a:off x="436880" y="711200"/>
            <a:ext cx="493522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ko-KR" altLang="ko-KR" sz="1600" b="0" dirty="0"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나눔바른고딕" charset="0"/>
                <a:ea typeface="나눔바른고딕" charset="0"/>
              </a:rPr>
              <a:t>특징 : 소주에 물을 타서 마신다.</a:t>
            </a:r>
            <a:endParaRPr lang="ko-KR" altLang="en-US" sz="1600" b="0" dirty="0">
              <a:latin typeface="나눔바른고딕" charset="0"/>
              <a:ea typeface="나눔바른고딕" charset="0"/>
            </a:endParaRPr>
          </a:p>
        </p:txBody>
      </p:sp>
      <p:sp>
        <p:nvSpPr>
          <p:cNvPr id="5135" name="텍스트 상자 34"/>
          <p:cNvSpPr txBox="1">
            <a:spLocks/>
          </p:cNvSpPr>
          <p:nvPr/>
        </p:nvSpPr>
        <p:spPr>
          <a:xfrm>
            <a:off x="722630" y="1249680"/>
            <a:ext cx="252095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ko-KR" altLang="en-US" sz="2000" dirty="0">
                <a:latin typeface="제주고딕" charset="0"/>
                <a:ea typeface="제주고딕" charset="0"/>
              </a:rPr>
              <a:t>하고 싶은 말</a:t>
            </a:r>
          </a:p>
        </p:txBody>
      </p:sp>
      <p:sp>
        <p:nvSpPr>
          <p:cNvPr id="5136" name="텍스트 상자 36"/>
          <p:cNvSpPr txBox="1">
            <a:spLocks/>
          </p:cNvSpPr>
          <p:nvPr/>
        </p:nvSpPr>
        <p:spPr>
          <a:xfrm>
            <a:off x="722630" y="1757680"/>
            <a:ext cx="4942840" cy="15989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ko-KR" altLang="en-US" sz="1400" dirty="0">
                <a:latin typeface="a옛날목욕탕L" charset="0"/>
                <a:ea typeface="a옛날목욕탕L" charset="0"/>
              </a:rPr>
              <a:t>우리 </a:t>
            </a:r>
            <a:r>
              <a:rPr lang="ko-KR" altLang="en-US" sz="1400" dirty="0" err="1">
                <a:latin typeface="a옛날목욕탕L" charset="0"/>
                <a:ea typeface="a옛날목욕탕L" charset="0"/>
              </a:rPr>
              <a:t>팀원분들</a:t>
            </a:r>
            <a:r>
              <a:rPr lang="ko-KR" altLang="en-US" sz="1400" dirty="0">
                <a:latin typeface="a옛날목욕탕L" charset="0"/>
                <a:ea typeface="a옛날목욕탕L" charset="0"/>
              </a:rPr>
              <a:t> 다 </a:t>
            </a:r>
            <a:r>
              <a:rPr lang="ko-KR" altLang="en-US" sz="1400" dirty="0" err="1">
                <a:latin typeface="a옛날목욕탕L" charset="0"/>
                <a:ea typeface="a옛날목욕탕L" charset="0"/>
              </a:rPr>
              <a:t>능력자더라고요</a:t>
            </a:r>
            <a:r>
              <a:rPr lang="ko-KR" altLang="en-US" sz="1400" dirty="0">
                <a:latin typeface="a옛날목욕탕L" charset="0"/>
                <a:ea typeface="a옛날목욕탕L" charset="0"/>
              </a:rPr>
              <a:t>.</a:t>
            </a:r>
          </a:p>
          <a:p>
            <a:pPr marL="0" indent="0" latinLnBrk="0">
              <a:buFontTx/>
              <a:buNone/>
            </a:pPr>
            <a:endParaRPr lang="ko-KR" altLang="en-US" sz="1400" dirty="0">
              <a:latin typeface="a옛날목욕탕L" charset="0"/>
              <a:ea typeface="a옛날목욕탕L" charset="0"/>
            </a:endParaRPr>
          </a:p>
          <a:p>
            <a:pPr marL="0" indent="0" latinLnBrk="0">
              <a:buFontTx/>
              <a:buNone/>
            </a:pPr>
            <a:r>
              <a:rPr lang="ko-KR" altLang="en-US" sz="1400" dirty="0">
                <a:latin typeface="a옛날목욕탕L" charset="0"/>
                <a:ea typeface="a옛날목욕탕L" charset="0"/>
              </a:rPr>
              <a:t>분발해서 팀원들의 수발을 열심히 들겠습니다.</a:t>
            </a:r>
          </a:p>
          <a:p>
            <a:pPr marL="0" indent="0" latinLnBrk="0">
              <a:buFontTx/>
              <a:buNone/>
            </a:pPr>
            <a:endParaRPr lang="ko-KR" altLang="en-US" sz="1400" dirty="0">
              <a:latin typeface="a옛날목욕탕L" charset="0"/>
              <a:ea typeface="a옛날목욕탕L" charset="0"/>
            </a:endParaRPr>
          </a:p>
          <a:p>
            <a:pPr marL="0" indent="0" latinLnBrk="0">
              <a:buFontTx/>
              <a:buNone/>
            </a:pPr>
            <a:r>
              <a:rPr lang="ko-KR" altLang="en-US" sz="1400" dirty="0">
                <a:latin typeface="a옛날목욕탕L" charset="0"/>
                <a:ea typeface="a옛날목욕탕L" charset="0"/>
              </a:rPr>
              <a:t>참고로 농구하고 싶어서 농구공 샀는데 인원이 부족합니다.</a:t>
            </a:r>
          </a:p>
          <a:p>
            <a:pPr marL="0" indent="0" latinLnBrk="0">
              <a:buFontTx/>
              <a:buNone/>
            </a:pPr>
            <a:endParaRPr lang="ko-KR" altLang="en-US" sz="1400" dirty="0">
              <a:latin typeface="a옛날목욕탕L" charset="0"/>
              <a:ea typeface="a옛날목욕탕L" charset="0"/>
            </a:endParaRPr>
          </a:p>
          <a:p>
            <a:pPr marL="0" indent="0" latinLnBrk="0">
              <a:buFontTx/>
              <a:buNone/>
            </a:pPr>
            <a:r>
              <a:rPr lang="ko-KR" altLang="en-US" sz="1400" dirty="0">
                <a:latin typeface="a옛날목욕탕L" charset="0"/>
                <a:ea typeface="a옛날목욕탕L" charset="0"/>
              </a:rPr>
              <a:t>5인이상 집합 </a:t>
            </a:r>
            <a:r>
              <a:rPr lang="ko-KR" altLang="en-US" sz="1400" dirty="0" err="1">
                <a:latin typeface="a옛날목욕탕L" charset="0"/>
                <a:ea typeface="a옛날목욕탕L" charset="0"/>
              </a:rPr>
              <a:t>금지니</a:t>
            </a:r>
            <a:r>
              <a:rPr lang="ko-KR" altLang="en-US" sz="1400" dirty="0">
                <a:latin typeface="a옛날목욕탕L" charset="0"/>
                <a:ea typeface="a옛날목욕탕L" charset="0"/>
              </a:rPr>
              <a:t> 2:2하실 분 모집합니다.</a:t>
            </a:r>
          </a:p>
        </p:txBody>
      </p:sp>
      <p:sp>
        <p:nvSpPr>
          <p:cNvPr id="5137" name="도형 37"/>
          <p:cNvSpPr>
            <a:spLocks/>
          </p:cNvSpPr>
          <p:nvPr/>
        </p:nvSpPr>
        <p:spPr>
          <a:xfrm>
            <a:off x="550545" y="1399540"/>
            <a:ext cx="130175" cy="145415"/>
          </a:xfrm>
          <a:prstGeom prst="rect">
            <a:avLst/>
          </a:prstGeom>
          <a:solidFill>
            <a:srgbClr val="8CBEB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2400"/>
          </a:p>
        </p:txBody>
      </p:sp>
      <p:grpSp>
        <p:nvGrpSpPr>
          <p:cNvPr id="5139" name="그룹 42"/>
          <p:cNvGrpSpPr/>
          <p:nvPr/>
        </p:nvGrpSpPr>
        <p:grpSpPr>
          <a:xfrm>
            <a:off x="555625" y="3681730"/>
            <a:ext cx="5058410" cy="2952750"/>
            <a:chOff x="555625" y="3681730"/>
            <a:chExt cx="5058410" cy="2952750"/>
          </a:xfrm>
        </p:grpSpPr>
        <p:sp>
          <p:nvSpPr>
            <p:cNvPr id="5142" name="텍스트 상자 39"/>
            <p:cNvSpPr txBox="1">
              <a:spLocks/>
            </p:cNvSpPr>
            <p:nvPr/>
          </p:nvSpPr>
          <p:spPr>
            <a:xfrm>
              <a:off x="939165" y="3681730"/>
              <a:ext cx="2330450" cy="399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  <a:scene3d>
                <a:camera prst="perspectiveFront" fov="2700000"/>
                <a:lightRig rig="threePt" dir="t"/>
              </a:scene3d>
              <a:sp3d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>
                  <a:latin typeface="제주고딕" charset="0"/>
                  <a:ea typeface="제주고딕" charset="0"/>
                </a:rPr>
                <a:t>프로젝트 참여 현황</a:t>
              </a:r>
            </a:p>
          </p:txBody>
        </p:sp>
        <p:sp>
          <p:nvSpPr>
            <p:cNvPr id="5143" name="도형 41"/>
            <p:cNvSpPr>
              <a:spLocks/>
            </p:cNvSpPr>
            <p:nvPr/>
          </p:nvSpPr>
          <p:spPr>
            <a:xfrm>
              <a:off x="555625" y="4204970"/>
              <a:ext cx="5059045" cy="2430145"/>
            </a:xfrm>
            <a:prstGeom prst="roundRect">
              <a:avLst>
                <a:gd name="adj" fmla="val 5958"/>
              </a:avLst>
            </a:prstGeom>
            <a:solidFill>
              <a:schemeClr val="bg1"/>
            </a:solidFill>
            <a:ln w="28575" cap="flat" cmpd="sng">
              <a:solidFill>
                <a:srgbClr val="8CBEB2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5151" name="도형 51"/>
          <p:cNvSpPr>
            <a:spLocks/>
          </p:cNvSpPr>
          <p:nvPr/>
        </p:nvSpPr>
        <p:spPr>
          <a:xfrm>
            <a:off x="745490" y="3820795"/>
            <a:ext cx="130175" cy="145415"/>
          </a:xfrm>
          <a:prstGeom prst="rect">
            <a:avLst/>
          </a:prstGeom>
          <a:solidFill>
            <a:srgbClr val="8CBEB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2400"/>
          </a:p>
        </p:txBody>
      </p:sp>
      <p:sp>
        <p:nvSpPr>
          <p:cNvPr id="5152" name="텍스트 상자 26"/>
          <p:cNvSpPr txBox="1">
            <a:spLocks/>
          </p:cNvSpPr>
          <p:nvPr/>
        </p:nvSpPr>
        <p:spPr>
          <a:xfrm>
            <a:off x="813435" y="4385945"/>
            <a:ext cx="4599940" cy="20313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hangingPunct="1">
              <a:buFont typeface="Wingdings"/>
              <a:buChar char=""/>
            </a:pPr>
            <a:r>
              <a:rPr lang="ko-KR" sz="1800" dirty="0">
                <a:latin typeface="맑은 고딕" charset="0"/>
                <a:ea typeface="맑은 고딕" charset="0"/>
              </a:rPr>
              <a:t>UCC 제작 담당자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 dirty="0" err="1">
                <a:latin typeface="맑은 고딕" charset="0"/>
                <a:ea typeface="맑은 고딕" charset="0"/>
              </a:rPr>
              <a:t>FrontEnd</a:t>
            </a:r>
            <a:r>
              <a:rPr lang="ko-KR" sz="1800" dirty="0">
                <a:latin typeface="맑은 고딕" charset="0"/>
                <a:ea typeface="맑은 고딕" charset="0"/>
              </a:rPr>
              <a:t> 담당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 dirty="0">
                <a:latin typeface="맑은 고딕" charset="0"/>
                <a:ea typeface="맑은 고딕" charset="0"/>
              </a:rPr>
              <a:t>기획 발표자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 dirty="0">
                <a:latin typeface="맑은 고딕" charset="0"/>
                <a:ea typeface="맑은 고딕" charset="0"/>
              </a:rPr>
              <a:t>더 있을까요? 4개 정도 </a:t>
            </a:r>
            <a:r>
              <a:rPr lang="ko-KR" sz="1800" dirty="0" err="1">
                <a:latin typeface="맑은 고딕" charset="0"/>
                <a:ea typeface="맑은 고딕" charset="0"/>
              </a:rPr>
              <a:t>괜찮을듯</a:t>
            </a:r>
            <a:r>
              <a:rPr lang="ko-KR" sz="1800" dirty="0">
                <a:latin typeface="맑은 고딕" charset="0"/>
                <a:ea typeface="맑은 고딕" charset="0"/>
              </a:rPr>
              <a:t>?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28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 bwMode="auto">
          <a:xfrm>
            <a:off x="14605" y="0"/>
            <a:ext cx="12149455" cy="68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>
            <a:spLocks/>
          </p:cNvSpPr>
          <p:nvPr/>
        </p:nvSpPr>
        <p:spPr>
          <a:xfrm>
            <a:off x="14605" y="0"/>
            <a:ext cx="12150090" cy="6844030"/>
          </a:xfrm>
          <a:prstGeom prst="rect">
            <a:avLst/>
          </a:prstGeom>
          <a:solidFill>
            <a:schemeClr val="bg1">
              <a:alpha val="8085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" name="액자 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35"/>
            </a:avLst>
          </a:prstGeom>
          <a:solidFill>
            <a:srgbClr val="5C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35890" cy="1049020"/>
          </a:xfrm>
          <a:prstGeom prst="rect">
            <a:avLst/>
          </a:prstGeom>
          <a:solidFill>
            <a:srgbClr val="5C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226060" y="113030"/>
            <a:ext cx="335597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effectLst>
                  <a:outerShdw blurRad="38100" dist="38100" dir="2700000" algn="tl">
                    <a:srgbClr val="000000">
                      <a:alpha val="42352"/>
                    </a:srgbClr>
                  </a:outerShdw>
                </a:effectLst>
                <a:latin typeface="나눔바른고딕" charset="0"/>
                <a:ea typeface="나눔바른고딕" charset="0"/>
              </a:rPr>
              <a:t>자기소개 페이지</a:t>
            </a:r>
            <a:endParaRPr lang="ko-KR" altLang="en-US" sz="3600">
              <a:latin typeface="나눔바른고딕" charset="0"/>
              <a:ea typeface="나눔바른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455930" y="711200"/>
            <a:ext cx="493458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ko-KR" altLang="ko-KR" sz="1600" b="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ProtoType</a:t>
            </a:r>
            <a:r>
              <a:rPr lang="en-US" altLang="ko-KR" sz="1600" b="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 : </a:t>
            </a:r>
            <a:r>
              <a:rPr lang="ko-KR" altLang="en-US" sz="1600" b="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바른고딕" charset="0"/>
                <a:ea typeface="나눔바른고딕" charset="0"/>
              </a:rPr>
              <a:t>Main, WorldMap, Menu</a:t>
            </a:r>
            <a:endParaRPr lang="ko-KR" altLang="en-US" sz="1600" b="0">
              <a:latin typeface="나눔바른고딕" charset="0"/>
              <a:ea typeface="나눔바른고딕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04165" y="1678940"/>
            <a:ext cx="2644775" cy="398780"/>
            <a:chOff x="304165" y="1678940"/>
            <a:chExt cx="2644775" cy="398780"/>
          </a:xfrm>
        </p:grpSpPr>
        <p:sp>
          <p:nvSpPr>
            <p:cNvPr id="10" name="직사각형 9"/>
            <p:cNvSpPr>
              <a:spLocks/>
            </p:cNvSpPr>
            <p:nvPr/>
          </p:nvSpPr>
          <p:spPr>
            <a:xfrm>
              <a:off x="304165" y="1818640"/>
              <a:ext cx="129540" cy="144780"/>
            </a:xfrm>
            <a:prstGeom prst="rect">
              <a:avLst/>
            </a:prstGeom>
            <a:solidFill>
              <a:srgbClr val="5C4B5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2400"/>
            </a:p>
          </p:txBody>
        </p:sp>
        <p:sp>
          <p:nvSpPr>
            <p:cNvPr id="11" name="TextBox 10"/>
            <p:cNvSpPr txBox="1">
              <a:spLocks/>
            </p:cNvSpPr>
            <p:nvPr/>
          </p:nvSpPr>
          <p:spPr>
            <a:xfrm>
              <a:off x="459105" y="1678940"/>
              <a:ext cx="2490470" cy="399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  <a:scene3d>
                <a:camera prst="perspectiveFront" fov="2700000"/>
                <a:lightRig rig="threePt" dir="t"/>
              </a:scene3d>
              <a:sp3d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>
                  <a:latin typeface="제주고딕" charset="0"/>
                  <a:ea typeface="제주고딕" charset="0"/>
                </a:rPr>
                <a:t>설명</a:t>
              </a:r>
            </a:p>
          </p:txBody>
        </p:sp>
      </p:grpSp>
      <p:sp>
        <p:nvSpPr>
          <p:cNvPr id="12" name="TextBox 11"/>
          <p:cNvSpPr txBox="1">
            <a:spLocks/>
          </p:cNvSpPr>
          <p:nvPr/>
        </p:nvSpPr>
        <p:spPr>
          <a:xfrm>
            <a:off x="304165" y="2201545"/>
            <a:ext cx="494284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ko-KR" altLang="en-US" sz="1400">
                <a:latin typeface="제주고딕" charset="0"/>
                <a:ea typeface="제주고딕" charset="0"/>
              </a:rPr>
              <a:t>뒷 배경은 하고싶은 사진으루!</a:t>
            </a:r>
            <a:endParaRPr lang="ko-KR" altLang="en-US" sz="1400">
              <a:latin typeface="a옛날목욕탕L" charset="0"/>
              <a:ea typeface="a옛날목욕탕L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317615" y="926465"/>
            <a:ext cx="2644775" cy="398780"/>
            <a:chOff x="6317615" y="926465"/>
            <a:chExt cx="2644775" cy="398780"/>
          </a:xfrm>
        </p:grpSpPr>
        <p:sp>
          <p:nvSpPr>
            <p:cNvPr id="26" name="직사각형 25"/>
            <p:cNvSpPr>
              <a:spLocks/>
            </p:cNvSpPr>
            <p:nvPr/>
          </p:nvSpPr>
          <p:spPr>
            <a:xfrm>
              <a:off x="6317615" y="1066165"/>
              <a:ext cx="129540" cy="144780"/>
            </a:xfrm>
            <a:prstGeom prst="rect">
              <a:avLst/>
            </a:prstGeom>
            <a:solidFill>
              <a:srgbClr val="5C4B5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2400"/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6472555" y="926465"/>
              <a:ext cx="2490470" cy="399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  <a:scene3d>
                <a:camera prst="perspectiveFront" fov="2700000"/>
                <a:lightRig rig="threePt" dir="t"/>
              </a:scene3d>
              <a:sp3d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>
                  <a:latin typeface="제주고딕" charset="0"/>
                  <a:ea typeface="제주고딕" charset="0"/>
                </a:rPr>
                <a:t>화면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096000" y="1407795"/>
            <a:ext cx="6066790" cy="5413375"/>
            <a:chOff x="6096000" y="1407795"/>
            <a:chExt cx="6066790" cy="5413375"/>
          </a:xfrm>
        </p:grpSpPr>
        <p:grpSp>
          <p:nvGrpSpPr>
            <p:cNvPr id="36" name="그룹 35"/>
            <p:cNvGrpSpPr/>
            <p:nvPr/>
          </p:nvGrpSpPr>
          <p:grpSpPr>
            <a:xfrm>
              <a:off x="6096000" y="1407795"/>
              <a:ext cx="6066790" cy="5413375"/>
              <a:chOff x="6096000" y="1407795"/>
              <a:chExt cx="6066790" cy="5413375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6096000" y="1407795"/>
                <a:ext cx="6038215" cy="5370195"/>
              </a:xfrm>
              <a:prstGeom prst="roundRect">
                <a:avLst>
                  <a:gd name="adj" fmla="val 5958"/>
                </a:avLst>
              </a:prstGeom>
              <a:solidFill>
                <a:schemeClr val="bg1"/>
              </a:solidFill>
              <a:ln w="28575">
                <a:solidFill>
                  <a:srgbClr val="5C4B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각 삼각형 38"/>
              <p:cNvSpPr/>
              <p:nvPr/>
            </p:nvSpPr>
            <p:spPr>
              <a:xfrm rot="16200000">
                <a:off x="11781790" y="6440170"/>
                <a:ext cx="413385" cy="349250"/>
              </a:xfrm>
              <a:prstGeom prst="rtTriangle">
                <a:avLst/>
              </a:prstGeom>
              <a:solidFill>
                <a:srgbClr val="5C4B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7893685" y="5469255"/>
              <a:ext cx="3362325" cy="433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23" name="그룹 6"/>
          <p:cNvGrpSpPr/>
          <p:nvPr/>
        </p:nvGrpSpPr>
        <p:grpSpPr>
          <a:xfrm>
            <a:off x="11205210" y="193040"/>
            <a:ext cx="793750" cy="798830"/>
            <a:chOff x="11205210" y="193040"/>
            <a:chExt cx="793750" cy="798830"/>
          </a:xfrm>
        </p:grpSpPr>
        <p:sp>
          <p:nvSpPr>
            <p:cNvPr id="5124" name="텍스트 상자 3"/>
            <p:cNvSpPr txBox="1">
              <a:spLocks/>
            </p:cNvSpPr>
            <p:nvPr/>
          </p:nvSpPr>
          <p:spPr>
            <a:xfrm>
              <a:off x="11256645" y="212725"/>
              <a:ext cx="676910" cy="7245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dist" latinLnBrk="0" hangingPunct="1">
                <a:buFontTx/>
                <a:buNone/>
              </a:pPr>
              <a:r>
                <a:rPr lang="ko-KR" sz="2050">
                  <a:solidFill>
                    <a:srgbClr val="986B51"/>
                  </a:solidFill>
                  <a:latin typeface="Mapo꽃섬" charset="0"/>
                  <a:ea typeface="Mapo꽃섬" charset="0"/>
                </a:rPr>
                <a:t>N U</a:t>
              </a:r>
              <a:endParaRPr lang="ko-KR" altLang="en-US" sz="2050">
                <a:solidFill>
                  <a:srgbClr val="986B51"/>
                </a:solidFill>
                <a:latin typeface="Mapo꽃섬" charset="0"/>
                <a:ea typeface="Mapo꽃섬" charset="0"/>
              </a:endParaRPr>
            </a:p>
            <a:p>
              <a:pPr marL="0" indent="0" algn="dist" latinLnBrk="0" hangingPunct="1">
                <a:buFontTx/>
                <a:buNone/>
              </a:pPr>
              <a:r>
                <a:rPr lang="ko-KR" sz="2050">
                  <a:solidFill>
                    <a:srgbClr val="986B51"/>
                  </a:solidFill>
                  <a:latin typeface="Mapo꽃섬" charset="0"/>
                  <a:ea typeface="Mapo꽃섬" charset="0"/>
                </a:rPr>
                <a:t>V O</a:t>
              </a:r>
              <a:endParaRPr lang="ko-KR" altLang="en-US" sz="2050">
                <a:solidFill>
                  <a:srgbClr val="986B51"/>
                </a:solidFill>
                <a:latin typeface="Mapo꽃섬" charset="0"/>
                <a:ea typeface="Mapo꽃섬" charset="0"/>
              </a:endParaRPr>
            </a:p>
          </p:txBody>
        </p:sp>
        <p:sp>
          <p:nvSpPr>
            <p:cNvPr id="5125" name="도형 4"/>
            <p:cNvSpPr>
              <a:spLocks/>
            </p:cNvSpPr>
            <p:nvPr/>
          </p:nvSpPr>
          <p:spPr>
            <a:xfrm>
              <a:off x="11205210" y="193040"/>
              <a:ext cx="793750" cy="798830"/>
            </a:xfrm>
            <a:prstGeom prst="rect">
              <a:avLst/>
            </a:prstGeom>
            <a:noFill/>
            <a:ln w="28575" cap="flat" cmpd="sng">
              <a:solidFill>
                <a:srgbClr val="B2876E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126" name="도형 5"/>
            <p:cNvSpPr>
              <a:spLocks/>
            </p:cNvSpPr>
            <p:nvPr/>
          </p:nvSpPr>
          <p:spPr>
            <a:xfrm>
              <a:off x="11256645" y="245745"/>
              <a:ext cx="694055" cy="694055"/>
            </a:xfrm>
            <a:prstGeom prst="rect">
              <a:avLst/>
            </a:prstGeom>
            <a:noFill/>
            <a:ln w="12700" cap="flat" cmpd="sng">
              <a:solidFill>
                <a:srgbClr val="B2876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127" name="그룹 29"/>
          <p:cNvGrpSpPr/>
          <p:nvPr/>
        </p:nvGrpSpPr>
        <p:grpSpPr>
          <a:xfrm>
            <a:off x="643255" y="3657600"/>
            <a:ext cx="4947920" cy="2959100"/>
            <a:chOff x="643255" y="3657600"/>
            <a:chExt cx="4947920" cy="2959100"/>
          </a:xfrm>
        </p:grpSpPr>
        <p:sp>
          <p:nvSpPr>
            <p:cNvPr id="5129" name="도형 25"/>
            <p:cNvSpPr>
              <a:spLocks/>
            </p:cNvSpPr>
            <p:nvPr/>
          </p:nvSpPr>
          <p:spPr>
            <a:xfrm>
              <a:off x="643255" y="3657600"/>
              <a:ext cx="4947920" cy="2959100"/>
            </a:xfrm>
            <a:prstGeom prst="roundRect">
              <a:avLst>
                <a:gd name="adj" fmla="val 5958"/>
              </a:avLst>
            </a:prstGeom>
            <a:solidFill>
              <a:schemeClr val="bg1"/>
            </a:solidFill>
            <a:ln w="28575" cap="flat" cmpd="sng">
              <a:solidFill>
                <a:srgbClr val="5C4B51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5131" name="도형 28"/>
            <p:cNvSpPr>
              <a:spLocks/>
            </p:cNvSpPr>
            <p:nvPr/>
          </p:nvSpPr>
          <p:spPr>
            <a:xfrm>
              <a:off x="2117725" y="5897880"/>
              <a:ext cx="2755900" cy="24003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5132" name="그룹 32"/>
          <p:cNvGrpSpPr/>
          <p:nvPr/>
        </p:nvGrpSpPr>
        <p:grpSpPr>
          <a:xfrm>
            <a:off x="788035" y="3067685"/>
            <a:ext cx="2645410" cy="399415"/>
            <a:chOff x="788035" y="3067685"/>
            <a:chExt cx="2645410" cy="399415"/>
          </a:xfrm>
        </p:grpSpPr>
        <p:sp>
          <p:nvSpPr>
            <p:cNvPr id="5133" name="도형 30"/>
            <p:cNvSpPr>
              <a:spLocks/>
            </p:cNvSpPr>
            <p:nvPr/>
          </p:nvSpPr>
          <p:spPr>
            <a:xfrm>
              <a:off x="788035" y="3207385"/>
              <a:ext cx="129540" cy="144780"/>
            </a:xfrm>
            <a:prstGeom prst="rect">
              <a:avLst/>
            </a:prstGeom>
            <a:solidFill>
              <a:srgbClr val="5C4B5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2400"/>
            </a:p>
          </p:txBody>
        </p:sp>
        <p:sp>
          <p:nvSpPr>
            <p:cNvPr id="5134" name="텍스트 상자 31"/>
            <p:cNvSpPr txBox="1">
              <a:spLocks/>
            </p:cNvSpPr>
            <p:nvPr/>
          </p:nvSpPr>
          <p:spPr>
            <a:xfrm>
              <a:off x="942975" y="3067685"/>
              <a:ext cx="2490470" cy="399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  <a:scene3d>
                <a:camera prst="perspectiveFront" fov="2700000"/>
                <a:lightRig rig="threePt" dir="t"/>
              </a:scene3d>
              <a:sp3d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>
                  <a:latin typeface="제주고딕" charset="0"/>
                  <a:ea typeface="제주고딕" charset="0"/>
                </a:rPr>
                <a:t>추가적으로 필요한 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695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" descr="C:/Users/fksk9/AppData/Roaming/PolarisOffice/ETemp/10932_14691856/image85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>
            <a:fillRect/>
          </a:stretch>
        </p:blipFill>
        <p:spPr bwMode="auto">
          <a:xfrm>
            <a:off x="14605" y="0"/>
            <a:ext cx="12150090" cy="6834505"/>
          </a:xfrm>
          <a:prstGeom prst="rect">
            <a:avLst/>
          </a:prstGeom>
          <a:noFill/>
        </p:spPr>
      </p:pic>
      <p:sp>
        <p:nvSpPr>
          <p:cNvPr id="23" name="Rect 0"/>
          <p:cNvSpPr>
            <a:spLocks/>
          </p:cNvSpPr>
          <p:nvPr/>
        </p:nvSpPr>
        <p:spPr>
          <a:xfrm>
            <a:off x="14605" y="0"/>
            <a:ext cx="12150090" cy="6844030"/>
          </a:xfrm>
          <a:prstGeom prst="rect">
            <a:avLst/>
          </a:prstGeom>
          <a:solidFill>
            <a:schemeClr val="bg1">
              <a:alpha val="8085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frame">
            <a:avLst>
              <a:gd name="adj1" fmla="val 935"/>
            </a:avLst>
          </a:prstGeom>
          <a:solidFill>
            <a:srgbClr val="5C4B5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>
            <a:off x="0" y="0"/>
            <a:ext cx="136525" cy="1049655"/>
          </a:xfrm>
          <a:prstGeom prst="rect">
            <a:avLst/>
          </a:prstGeom>
          <a:solidFill>
            <a:srgbClr val="5C4B5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226060" y="113030"/>
            <a:ext cx="335597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effectLst>
                  <a:outerShdw blurRad="38100" dist="38100" dir="2700000" algn="tl">
                    <a:srgbClr val="000000">
                      <a:alpha val="42352"/>
                    </a:srgbClr>
                  </a:outerShdw>
                </a:effectLst>
                <a:latin typeface="나눔바른고딕" charset="0"/>
                <a:ea typeface="나눔바른고딕" charset="0"/>
              </a:rPr>
              <a:t>자기소개 페이지</a:t>
            </a:r>
            <a:endParaRPr lang="ko-KR" altLang="en-US" sz="3600">
              <a:latin typeface="나눔바른고딕" charset="0"/>
              <a:ea typeface="나눔바른고딕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455930" y="711200"/>
            <a:ext cx="493522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ko-KR" altLang="ko-KR" sz="1600" b="0"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나눔바른고딕" charset="0"/>
                <a:ea typeface="나눔바른고딕" charset="0"/>
              </a:rPr>
              <a:t>ProtoType</a:t>
            </a:r>
            <a:r>
              <a:rPr lang="en-US" altLang="ko-KR" sz="1600" b="0"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나눔바른고딕" charset="0"/>
                <a:ea typeface="나눔바른고딕" charset="0"/>
              </a:rPr>
              <a:t> : </a:t>
            </a:r>
            <a:r>
              <a:rPr lang="ko-KR" altLang="en-US" sz="1600" b="0"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나눔바른고딕" charset="0"/>
                <a:ea typeface="나눔바른고딕" charset="0"/>
              </a:rPr>
              <a:t>Main, WorldMap, Menu</a:t>
            </a:r>
            <a:endParaRPr lang="ko-KR" altLang="en-US" sz="1600" b="0">
              <a:latin typeface="나눔바른고딕" charset="0"/>
              <a:ea typeface="나눔바른고딕" charset="0"/>
            </a:endParaRPr>
          </a:p>
        </p:txBody>
      </p:sp>
      <p:grpSp>
        <p:nvGrpSpPr>
          <p:cNvPr id="9" name="Group 5"/>
          <p:cNvGrpSpPr/>
          <p:nvPr/>
        </p:nvGrpSpPr>
        <p:grpSpPr>
          <a:xfrm>
            <a:off x="304165" y="1678940"/>
            <a:ext cx="2645410" cy="399415"/>
            <a:chOff x="304165" y="1678940"/>
            <a:chExt cx="2645410" cy="399415"/>
          </a:xfrm>
        </p:grpSpPr>
        <p:sp>
          <p:nvSpPr>
            <p:cNvPr id="10" name="Rect 0"/>
            <p:cNvSpPr>
              <a:spLocks/>
            </p:cNvSpPr>
            <p:nvPr/>
          </p:nvSpPr>
          <p:spPr>
            <a:xfrm>
              <a:off x="304165" y="1818640"/>
              <a:ext cx="130175" cy="145415"/>
            </a:xfrm>
            <a:prstGeom prst="rect">
              <a:avLst/>
            </a:prstGeom>
            <a:solidFill>
              <a:srgbClr val="5C4B5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2400"/>
            </a:p>
          </p:txBody>
        </p:sp>
        <p:sp>
          <p:nvSpPr>
            <p:cNvPr id="11" name="Rect 0"/>
            <p:cNvSpPr txBox="1">
              <a:spLocks/>
            </p:cNvSpPr>
            <p:nvPr/>
          </p:nvSpPr>
          <p:spPr>
            <a:xfrm>
              <a:off x="459105" y="1678940"/>
              <a:ext cx="2491105" cy="4000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  <a:scene3d>
                <a:camera prst="perspectiveFront" fov="2700000"/>
                <a:lightRig rig="threePt" dir="t"/>
              </a:scene3d>
              <a:sp3d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>
                  <a:latin typeface="제주고딕" charset="0"/>
                  <a:ea typeface="제주고딕" charset="0"/>
                </a:rPr>
                <a:t>설명</a:t>
              </a:r>
            </a:p>
          </p:txBody>
        </p:sp>
      </p:grpSp>
      <p:sp>
        <p:nvSpPr>
          <p:cNvPr id="12" name="Rect 0"/>
          <p:cNvSpPr txBox="1">
            <a:spLocks/>
          </p:cNvSpPr>
          <p:nvPr/>
        </p:nvSpPr>
        <p:spPr>
          <a:xfrm>
            <a:off x="304165" y="2201545"/>
            <a:ext cx="494284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ko-KR" altLang="en-US" sz="1400">
                <a:latin typeface="제주고딕" charset="0"/>
                <a:ea typeface="제주고딕" charset="0"/>
              </a:rPr>
              <a:t>뒷 배경은 하고싶은 사진으루!</a:t>
            </a:r>
            <a:endParaRPr lang="ko-KR" altLang="en-US" sz="1400">
              <a:latin typeface="a옛날목욕탕L" charset="0"/>
              <a:ea typeface="a옛날목욕탕L" charset="0"/>
            </a:endParaRPr>
          </a:p>
        </p:txBody>
      </p:sp>
      <p:grpSp>
        <p:nvGrpSpPr>
          <p:cNvPr id="25" name="Group 5"/>
          <p:cNvGrpSpPr/>
          <p:nvPr/>
        </p:nvGrpSpPr>
        <p:grpSpPr>
          <a:xfrm>
            <a:off x="6317615" y="926465"/>
            <a:ext cx="2645410" cy="399415"/>
            <a:chOff x="6317615" y="926465"/>
            <a:chExt cx="2645410" cy="399415"/>
          </a:xfrm>
        </p:grpSpPr>
        <p:sp>
          <p:nvSpPr>
            <p:cNvPr id="26" name="Rect 0"/>
            <p:cNvSpPr>
              <a:spLocks/>
            </p:cNvSpPr>
            <p:nvPr/>
          </p:nvSpPr>
          <p:spPr>
            <a:xfrm>
              <a:off x="6317615" y="1066165"/>
              <a:ext cx="130175" cy="145415"/>
            </a:xfrm>
            <a:prstGeom prst="rect">
              <a:avLst/>
            </a:prstGeom>
            <a:solidFill>
              <a:srgbClr val="5C4B5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2400"/>
            </a:p>
          </p:txBody>
        </p:sp>
        <p:sp>
          <p:nvSpPr>
            <p:cNvPr id="27" name="Rect 0"/>
            <p:cNvSpPr txBox="1">
              <a:spLocks/>
            </p:cNvSpPr>
            <p:nvPr/>
          </p:nvSpPr>
          <p:spPr>
            <a:xfrm>
              <a:off x="6472555" y="926465"/>
              <a:ext cx="2491105" cy="4000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  <a:scene3d>
                <a:camera prst="perspectiveFront" fov="2700000"/>
                <a:lightRig rig="threePt" dir="t"/>
              </a:scene3d>
              <a:sp3d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>
                  <a:latin typeface="제주고딕" charset="0"/>
                  <a:ea typeface="제주고딕" charset="0"/>
                </a:rPr>
                <a:t>화면</a:t>
              </a:r>
            </a:p>
          </p:txBody>
        </p:sp>
      </p:grpSp>
      <p:grpSp>
        <p:nvGrpSpPr>
          <p:cNvPr id="28" name="Group 5"/>
          <p:cNvGrpSpPr/>
          <p:nvPr/>
        </p:nvGrpSpPr>
        <p:grpSpPr>
          <a:xfrm>
            <a:off x="6096000" y="1407795"/>
            <a:ext cx="6067425" cy="5414010"/>
            <a:chOff x="6096000" y="1407795"/>
            <a:chExt cx="6067425" cy="5414010"/>
          </a:xfrm>
        </p:grpSpPr>
        <p:grpSp>
          <p:nvGrpSpPr>
            <p:cNvPr id="36" name="Group 5"/>
            <p:cNvGrpSpPr/>
            <p:nvPr/>
          </p:nvGrpSpPr>
          <p:grpSpPr>
            <a:xfrm>
              <a:off x="6096000" y="1407795"/>
              <a:ext cx="6067425" cy="5414010"/>
              <a:chOff x="6096000" y="1407795"/>
              <a:chExt cx="6067425" cy="5414010"/>
            </a:xfrm>
          </p:grpSpPr>
          <p:sp>
            <p:nvSpPr>
              <p:cNvPr id="38" name="Rect 0"/>
              <p:cNvSpPr>
                <a:spLocks/>
              </p:cNvSpPr>
              <p:nvPr/>
            </p:nvSpPr>
            <p:spPr>
              <a:xfrm>
                <a:off x="6096000" y="1407795"/>
                <a:ext cx="6038850" cy="5370830"/>
              </a:xfrm>
              <a:prstGeom prst="roundRect">
                <a:avLst>
                  <a:gd name="adj" fmla="val 5958"/>
                </a:avLst>
              </a:prstGeom>
              <a:solidFill>
                <a:schemeClr val="bg1"/>
              </a:solidFill>
              <a:ln w="28575" cap="flat" cmpd="sng">
                <a:solidFill>
                  <a:srgbClr val="5C4B51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39" name="Rect 0"/>
              <p:cNvSpPr>
                <a:spLocks/>
              </p:cNvSpPr>
              <p:nvPr/>
            </p:nvSpPr>
            <p:spPr>
              <a:xfrm rot="16200000">
                <a:off x="11781790" y="6440170"/>
                <a:ext cx="414020" cy="349885"/>
              </a:xfrm>
              <a:prstGeom prst="rtTriangle">
                <a:avLst/>
              </a:prstGeom>
              <a:solidFill>
                <a:srgbClr val="5C4B51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</p:grpSp>
        <p:sp>
          <p:nvSpPr>
            <p:cNvPr id="37" name="Rect 0"/>
            <p:cNvSpPr>
              <a:spLocks/>
            </p:cNvSpPr>
            <p:nvPr/>
          </p:nvSpPr>
          <p:spPr>
            <a:xfrm>
              <a:off x="7893685" y="5469255"/>
              <a:ext cx="3362960" cy="43434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5123" name="Group 5"/>
          <p:cNvGrpSpPr/>
          <p:nvPr/>
        </p:nvGrpSpPr>
        <p:grpSpPr>
          <a:xfrm>
            <a:off x="11205210" y="193040"/>
            <a:ext cx="794385" cy="799465"/>
            <a:chOff x="11205210" y="193040"/>
            <a:chExt cx="794385" cy="799465"/>
          </a:xfrm>
        </p:grpSpPr>
        <p:sp>
          <p:nvSpPr>
            <p:cNvPr id="5124" name="Rect 0"/>
            <p:cNvSpPr txBox="1">
              <a:spLocks/>
            </p:cNvSpPr>
            <p:nvPr/>
          </p:nvSpPr>
          <p:spPr>
            <a:xfrm>
              <a:off x="11256645" y="212725"/>
              <a:ext cx="677545" cy="72517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dist" latinLnBrk="0" hangingPunct="1">
                <a:buFontTx/>
                <a:buNone/>
              </a:pPr>
              <a:r>
                <a:rPr lang="ko-KR" sz="2050">
                  <a:solidFill>
                    <a:srgbClr val="986B51"/>
                  </a:solidFill>
                  <a:latin typeface="Mapo꽃섬" charset="0"/>
                  <a:ea typeface="Mapo꽃섬" charset="0"/>
                </a:rPr>
                <a:t>N U</a:t>
              </a:r>
              <a:endParaRPr lang="ko-KR" altLang="en-US" sz="2050">
                <a:solidFill>
                  <a:srgbClr val="986B51"/>
                </a:solidFill>
                <a:latin typeface="Mapo꽃섬" charset="0"/>
                <a:ea typeface="Mapo꽃섬" charset="0"/>
              </a:endParaRPr>
            </a:p>
            <a:p>
              <a:pPr marL="0" indent="0" algn="dist" latinLnBrk="0" hangingPunct="1">
                <a:buFontTx/>
                <a:buNone/>
              </a:pPr>
              <a:r>
                <a:rPr lang="ko-KR" sz="2050">
                  <a:solidFill>
                    <a:srgbClr val="986B51"/>
                  </a:solidFill>
                  <a:latin typeface="Mapo꽃섬" charset="0"/>
                  <a:ea typeface="Mapo꽃섬" charset="0"/>
                </a:rPr>
                <a:t>V O</a:t>
              </a:r>
              <a:endParaRPr lang="ko-KR" altLang="en-US" sz="2050">
                <a:solidFill>
                  <a:srgbClr val="986B51"/>
                </a:solidFill>
                <a:latin typeface="Mapo꽃섬" charset="0"/>
                <a:ea typeface="Mapo꽃섬" charset="0"/>
              </a:endParaRPr>
            </a:p>
          </p:txBody>
        </p:sp>
        <p:sp>
          <p:nvSpPr>
            <p:cNvPr id="5125" name="Rect 0"/>
            <p:cNvSpPr>
              <a:spLocks/>
            </p:cNvSpPr>
            <p:nvPr/>
          </p:nvSpPr>
          <p:spPr>
            <a:xfrm>
              <a:off x="11205210" y="193040"/>
              <a:ext cx="794385" cy="799465"/>
            </a:xfrm>
            <a:prstGeom prst="rect">
              <a:avLst/>
            </a:prstGeom>
            <a:noFill/>
            <a:ln w="28575" cap="flat" cmpd="sng">
              <a:solidFill>
                <a:srgbClr val="B2876E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126" name="Rect 0"/>
            <p:cNvSpPr>
              <a:spLocks/>
            </p:cNvSpPr>
            <p:nvPr/>
          </p:nvSpPr>
          <p:spPr>
            <a:xfrm>
              <a:off x="11256645" y="245745"/>
              <a:ext cx="694690" cy="694690"/>
            </a:xfrm>
            <a:prstGeom prst="rect">
              <a:avLst/>
            </a:prstGeom>
            <a:noFill/>
            <a:ln w="12700" cap="flat" cmpd="sng">
              <a:solidFill>
                <a:srgbClr val="B2876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127" name="Group 5"/>
          <p:cNvGrpSpPr/>
          <p:nvPr/>
        </p:nvGrpSpPr>
        <p:grpSpPr>
          <a:xfrm>
            <a:off x="643255" y="3657600"/>
            <a:ext cx="4948555" cy="2959735"/>
            <a:chOff x="643255" y="3657600"/>
            <a:chExt cx="4948555" cy="2959735"/>
          </a:xfrm>
        </p:grpSpPr>
        <p:sp>
          <p:nvSpPr>
            <p:cNvPr id="5129" name="Rect 0"/>
            <p:cNvSpPr>
              <a:spLocks/>
            </p:cNvSpPr>
            <p:nvPr/>
          </p:nvSpPr>
          <p:spPr>
            <a:xfrm>
              <a:off x="643255" y="3657600"/>
              <a:ext cx="4948555" cy="2959735"/>
            </a:xfrm>
            <a:prstGeom prst="roundRect">
              <a:avLst>
                <a:gd name="adj" fmla="val 5958"/>
              </a:avLst>
            </a:prstGeom>
            <a:solidFill>
              <a:schemeClr val="bg1"/>
            </a:solidFill>
            <a:ln w="28575" cap="flat" cmpd="sng">
              <a:solidFill>
                <a:srgbClr val="5C4B51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5131" name="Rect 0"/>
            <p:cNvSpPr>
              <a:spLocks/>
            </p:cNvSpPr>
            <p:nvPr/>
          </p:nvSpPr>
          <p:spPr>
            <a:xfrm>
              <a:off x="2117725" y="5897880"/>
              <a:ext cx="2756535" cy="24066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5132" name="Group 5"/>
          <p:cNvGrpSpPr/>
          <p:nvPr/>
        </p:nvGrpSpPr>
        <p:grpSpPr>
          <a:xfrm>
            <a:off x="788035" y="3067685"/>
            <a:ext cx="2646045" cy="400050"/>
            <a:chOff x="788035" y="3067685"/>
            <a:chExt cx="2646045" cy="400050"/>
          </a:xfrm>
        </p:grpSpPr>
        <p:sp>
          <p:nvSpPr>
            <p:cNvPr id="5133" name="Rect 0"/>
            <p:cNvSpPr>
              <a:spLocks/>
            </p:cNvSpPr>
            <p:nvPr/>
          </p:nvSpPr>
          <p:spPr>
            <a:xfrm>
              <a:off x="788035" y="3207385"/>
              <a:ext cx="130175" cy="145415"/>
            </a:xfrm>
            <a:prstGeom prst="rect">
              <a:avLst/>
            </a:prstGeom>
            <a:solidFill>
              <a:srgbClr val="5C4B5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2400"/>
            </a:p>
          </p:txBody>
        </p:sp>
        <p:sp>
          <p:nvSpPr>
            <p:cNvPr id="5134" name="Rect 0"/>
            <p:cNvSpPr txBox="1">
              <a:spLocks/>
            </p:cNvSpPr>
            <p:nvPr/>
          </p:nvSpPr>
          <p:spPr>
            <a:xfrm>
              <a:off x="942975" y="3067685"/>
              <a:ext cx="2491105" cy="4000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  <a:scene3d>
                <a:camera prst="perspectiveFront" fov="2700000"/>
                <a:lightRig rig="threePt" dir="t"/>
              </a:scene3d>
              <a:sp3d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>
                  <a:latin typeface="제주고딕" charset="0"/>
                  <a:ea typeface="제주고딕" charset="0"/>
                </a:rPr>
                <a:t>추가적으로 필요한 것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35" y="0"/>
            <a:ext cx="12218670" cy="685863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7560" cy="685863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0"/>
            <a:ext cx="12209780" cy="685863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28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" r="1508"/>
          <a:stretch/>
        </p:blipFill>
        <p:spPr bwMode="auto">
          <a:xfrm flipH="1">
            <a:off x="0" y="0"/>
            <a:ext cx="1201356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278370" y="0"/>
            <a:ext cx="4913630" cy="6858000"/>
          </a:xfrm>
          <a:prstGeom prst="rect">
            <a:avLst/>
          </a:prstGeom>
          <a:solidFill>
            <a:srgbClr val="1B292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60615" y="2828925"/>
            <a:ext cx="4491355" cy="12611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latinLnBrk="0">
              <a:buFontTx/>
              <a:buNone/>
            </a:pPr>
            <a:r>
              <a:rPr lang="en-US" altLang="ko-KR" sz="3200">
                <a:solidFill>
                  <a:schemeClr val="bg1"/>
                </a:solidFill>
                <a:latin typeface="조선일보명조" charset="0"/>
                <a:ea typeface="조선일보명조" charset="0"/>
                <a:cs typeface="조선일보명조" charset="0"/>
              </a:rPr>
              <a:t>“</a:t>
            </a:r>
            <a:r>
              <a:rPr lang="ko-KR" altLang="en-US" sz="3200">
                <a:solidFill>
                  <a:schemeClr val="bg1"/>
                </a:solidFill>
                <a:latin typeface="조선일보명조" charset="0"/>
                <a:ea typeface="조선일보명조" charset="0"/>
                <a:cs typeface="조선일보명조" charset="0"/>
              </a:rPr>
              <a:t>도대체 </a:t>
            </a:r>
            <a:r>
              <a:rPr lang="ko-KR" altLang="en-US" sz="4400" b="1">
                <a:solidFill>
                  <a:schemeClr val="bg1"/>
                </a:solidFill>
                <a:latin typeface="조선일보명조" charset="0"/>
                <a:ea typeface="조선일보명조" charset="0"/>
                <a:cs typeface="조선일보명조" charset="0"/>
              </a:rPr>
              <a:t>언제</a:t>
            </a:r>
            <a:r>
              <a:rPr lang="ko-KR" altLang="en-US" sz="3200">
                <a:solidFill>
                  <a:schemeClr val="bg1"/>
                </a:solidFill>
                <a:latin typeface="조선일보명조" charset="0"/>
                <a:ea typeface="조선일보명조" charset="0"/>
                <a:cs typeface="조선일보명조" charset="0"/>
              </a:rPr>
              <a:t> 여행을 　갈 수 있는 걸까?</a:t>
            </a:r>
            <a:r>
              <a:rPr lang="en-US" altLang="ko-KR" sz="3200">
                <a:solidFill>
                  <a:schemeClr val="bg1"/>
                </a:solidFill>
                <a:latin typeface="조선일보명조" charset="0"/>
                <a:ea typeface="조선일보명조" charset="0"/>
                <a:cs typeface="조선일보명조" charset="0"/>
              </a:rPr>
              <a:t>”</a:t>
            </a:r>
            <a:endParaRPr lang="ko-KR" altLang="en-US" sz="3200">
              <a:solidFill>
                <a:schemeClr val="bg1"/>
              </a:solidFill>
              <a:latin typeface="조선일보명조" charset="0"/>
              <a:ea typeface="조선일보명조" charset="0"/>
              <a:cs typeface="조선일보명조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3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49" descr="C:/Users/fksk9/AppData/Roaming/PolarisOffice/ETemp/10932_14691856/fImage1838718079210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7355" y="346075"/>
            <a:ext cx="3352165" cy="1089025"/>
          </a:xfrm>
          <a:prstGeom prst="rect">
            <a:avLst/>
          </a:prstGeom>
          <a:noFill/>
        </p:spPr>
      </p:pic>
      <p:pic>
        <p:nvPicPr>
          <p:cNvPr id="61" name="그림 51" descr="C:/Users/fksk9/AppData/Roaming/PolarisOffice/ETemp/10932_14691856/fImage18103918107499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10" y="3429000"/>
            <a:ext cx="2147570" cy="1942465"/>
          </a:xfrm>
          <a:prstGeom prst="rect">
            <a:avLst/>
          </a:prstGeom>
          <a:noFill/>
        </p:spPr>
      </p:pic>
      <p:pic>
        <p:nvPicPr>
          <p:cNvPr id="63" name="그림 53" descr="C:/Users/fksk9/AppData/Roaming/PolarisOffice/ETemp/10932_14691856/fImage32705181276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3310" y="5277485"/>
            <a:ext cx="6544945" cy="1239520"/>
          </a:xfrm>
          <a:prstGeom prst="rect">
            <a:avLst/>
          </a:prstGeom>
          <a:noFill/>
        </p:spPr>
      </p:pic>
      <p:pic>
        <p:nvPicPr>
          <p:cNvPr id="65" name="그림 55" descr="C:/Users/fksk9/AppData/Roaming/PolarisOffice/ETemp/10932_14691856/fImage1042618153374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6360" y="1446530"/>
            <a:ext cx="1823085" cy="1822450"/>
          </a:xfrm>
          <a:prstGeom prst="rect">
            <a:avLst/>
          </a:prstGeom>
          <a:noFill/>
        </p:spPr>
      </p:pic>
      <p:grpSp>
        <p:nvGrpSpPr>
          <p:cNvPr id="66" name="그룹 5"/>
          <p:cNvGrpSpPr/>
          <p:nvPr/>
        </p:nvGrpSpPr>
        <p:grpSpPr>
          <a:xfrm>
            <a:off x="4607560" y="1744345"/>
            <a:ext cx="2988945" cy="3185160"/>
            <a:chOff x="4607560" y="1744345"/>
            <a:chExt cx="2988945" cy="3185160"/>
          </a:xfrm>
        </p:grpSpPr>
        <p:sp>
          <p:nvSpPr>
            <p:cNvPr id="67" name="도형 2"/>
            <p:cNvSpPr>
              <a:spLocks/>
            </p:cNvSpPr>
            <p:nvPr/>
          </p:nvSpPr>
          <p:spPr>
            <a:xfrm>
              <a:off x="4607560" y="1939925"/>
              <a:ext cx="2988945" cy="2989580"/>
            </a:xfrm>
            <a:prstGeom prst="rect">
              <a:avLst/>
            </a:prstGeom>
            <a:noFill/>
            <a:ln w="57150" cap="flat" cmpd="sng">
              <a:solidFill>
                <a:srgbClr val="B2876E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8" name="도형 3"/>
            <p:cNvSpPr>
              <a:spLocks/>
            </p:cNvSpPr>
            <p:nvPr/>
          </p:nvSpPr>
          <p:spPr>
            <a:xfrm>
              <a:off x="4702175" y="2022475"/>
              <a:ext cx="2799080" cy="2820670"/>
            </a:xfrm>
            <a:prstGeom prst="rect">
              <a:avLst/>
            </a:prstGeom>
            <a:noFill/>
            <a:ln w="12700" cap="flat" cmpd="sng">
              <a:solidFill>
                <a:srgbClr val="B2876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9" name="텍스트 상자 4"/>
            <p:cNvSpPr txBox="1">
              <a:spLocks/>
            </p:cNvSpPr>
            <p:nvPr/>
          </p:nvSpPr>
          <p:spPr>
            <a:xfrm>
              <a:off x="4850130" y="1744345"/>
              <a:ext cx="2503805" cy="31705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dist" latinLnBrk="0" hangingPunct="1">
                <a:buFontTx/>
                <a:buNone/>
              </a:pPr>
              <a:r>
                <a:rPr lang="ko-KR" sz="10000">
                  <a:solidFill>
                    <a:srgbClr val="986B51"/>
                  </a:solidFill>
                  <a:latin typeface="Mapo꽃섬" charset="0"/>
                  <a:ea typeface="Mapo꽃섬" charset="0"/>
                </a:rPr>
                <a:t>N U</a:t>
              </a:r>
              <a:endParaRPr lang="ko-KR" altLang="en-US" sz="10000">
                <a:solidFill>
                  <a:srgbClr val="986B51"/>
                </a:solidFill>
                <a:latin typeface="Mapo꽃섬" charset="0"/>
                <a:ea typeface="Mapo꽃섬" charset="0"/>
              </a:endParaRPr>
            </a:p>
            <a:p>
              <a:pPr marL="0" indent="0" algn="dist" latinLnBrk="0" hangingPunct="1">
                <a:buFontTx/>
                <a:buNone/>
              </a:pPr>
              <a:r>
                <a:rPr lang="ko-KR" sz="10000">
                  <a:solidFill>
                    <a:srgbClr val="986B51"/>
                  </a:solidFill>
                  <a:latin typeface="Mapo꽃섬" charset="0"/>
                  <a:ea typeface="Mapo꽃섬" charset="0"/>
                </a:rPr>
                <a:t>V O</a:t>
              </a:r>
              <a:endParaRPr lang="ko-KR" altLang="en-US" sz="10000">
                <a:solidFill>
                  <a:srgbClr val="986B51"/>
                </a:solidFill>
                <a:latin typeface="Mapo꽃섬" charset="0"/>
                <a:ea typeface="Mapo꽃섬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55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1" animBg="1"/>
      <p:bldP spid="61" grpId="0" animBg="1"/>
      <p:bldP spid="63" grpId="3" animBg="1"/>
      <p:bldP spid="65" grpId="2" animBg="1"/>
      <p:bldP spid="66" grpId="4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그림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1205" cy="6858635"/>
          </a:xfrm>
          <a:prstGeom prst="rect">
            <a:avLst/>
          </a:prstGeom>
          <a:noFill/>
        </p:spPr>
      </p:pic>
      <p:sp>
        <p:nvSpPr>
          <p:cNvPr id="1030" name="도형 22"/>
          <p:cNvSpPr>
            <a:spLocks/>
          </p:cNvSpPr>
          <p:nvPr/>
        </p:nvSpPr>
        <p:spPr>
          <a:xfrm>
            <a:off x="3810" y="0"/>
            <a:ext cx="12193270" cy="6859270"/>
          </a:xfrm>
          <a:prstGeom prst="rect">
            <a:avLst/>
          </a:prstGeom>
          <a:solidFill>
            <a:schemeClr val="bg1">
              <a:alpha val="8307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027" name="텍스트 상자 19"/>
          <p:cNvSpPr txBox="1">
            <a:spLocks/>
          </p:cNvSpPr>
          <p:nvPr/>
        </p:nvSpPr>
        <p:spPr>
          <a:xfrm>
            <a:off x="4850130" y="1743710"/>
            <a:ext cx="2503170" cy="31699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dist" latinLnBrk="0" hangingPunct="1">
              <a:buFontTx/>
              <a:buNone/>
            </a:pPr>
            <a:r>
              <a:rPr lang="ko-KR" sz="10000">
                <a:solidFill>
                  <a:srgbClr val="986B51"/>
                </a:solidFill>
                <a:latin typeface="Mapo꽃섬" charset="0"/>
                <a:ea typeface="Mapo꽃섬" charset="0"/>
              </a:rPr>
              <a:t>N U</a:t>
            </a:r>
            <a:endParaRPr lang="ko-KR" altLang="en-US" sz="10000">
              <a:solidFill>
                <a:srgbClr val="986B51"/>
              </a:solidFill>
              <a:latin typeface="Mapo꽃섬" charset="0"/>
              <a:ea typeface="Mapo꽃섬" charset="0"/>
            </a:endParaRPr>
          </a:p>
          <a:p>
            <a:pPr marL="0" indent="0" algn="dist" latinLnBrk="0" hangingPunct="1">
              <a:buFontTx/>
              <a:buNone/>
            </a:pPr>
            <a:r>
              <a:rPr lang="ko-KR" sz="10000">
                <a:solidFill>
                  <a:srgbClr val="986B51"/>
                </a:solidFill>
                <a:latin typeface="Mapo꽃섬" charset="0"/>
                <a:ea typeface="Mapo꽃섬" charset="0"/>
              </a:rPr>
              <a:t>V O</a:t>
            </a:r>
            <a:endParaRPr lang="ko-KR" altLang="en-US" sz="10000">
              <a:solidFill>
                <a:srgbClr val="986B51"/>
              </a:solidFill>
              <a:latin typeface="Mapo꽃섬" charset="0"/>
              <a:ea typeface="Mapo꽃섬" charset="0"/>
            </a:endParaRPr>
          </a:p>
        </p:txBody>
      </p:sp>
      <p:sp>
        <p:nvSpPr>
          <p:cNvPr id="1028" name="도형 20"/>
          <p:cNvSpPr>
            <a:spLocks/>
          </p:cNvSpPr>
          <p:nvPr/>
        </p:nvSpPr>
        <p:spPr>
          <a:xfrm>
            <a:off x="4607560" y="1939290"/>
            <a:ext cx="2987675" cy="2988310"/>
          </a:xfrm>
          <a:prstGeom prst="rect">
            <a:avLst/>
          </a:prstGeom>
          <a:noFill/>
          <a:ln w="57150" cap="flat" cmpd="sng">
            <a:solidFill>
              <a:srgbClr val="B2876E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29" name="도형 21"/>
          <p:cNvSpPr>
            <a:spLocks/>
          </p:cNvSpPr>
          <p:nvPr/>
        </p:nvSpPr>
        <p:spPr>
          <a:xfrm>
            <a:off x="4702175" y="2021840"/>
            <a:ext cx="2797810" cy="2819400"/>
          </a:xfrm>
          <a:prstGeom prst="rect">
            <a:avLst/>
          </a:prstGeom>
          <a:noFill/>
          <a:ln w="12700" cap="flat" cmpd="sng">
            <a:solidFill>
              <a:srgbClr val="B2876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10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829685" y="4600575"/>
            <a:ext cx="4522470" cy="4514215"/>
            <a:chOff x="3829685" y="4600575"/>
            <a:chExt cx="4522470" cy="4514215"/>
          </a:xfrm>
        </p:grpSpPr>
        <p:sp>
          <p:nvSpPr>
            <p:cNvPr id="3" name="막힌 원호 2"/>
            <p:cNvSpPr>
              <a:spLocks/>
            </p:cNvSpPr>
            <p:nvPr/>
          </p:nvSpPr>
          <p:spPr>
            <a:xfrm>
              <a:off x="3837940" y="4600575"/>
              <a:ext cx="4514850" cy="4514850"/>
            </a:xfrm>
            <a:prstGeom prst="blockArc">
              <a:avLst>
                <a:gd name="adj1" fmla="val 16201703"/>
                <a:gd name="adj2" fmla="val 3850"/>
                <a:gd name="adj3" fmla="val 1216"/>
              </a:avLst>
            </a:prstGeom>
            <a:solidFill>
              <a:srgbClr val="00B0F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막힌 원호 16"/>
            <p:cNvSpPr>
              <a:spLocks/>
            </p:cNvSpPr>
            <p:nvPr/>
          </p:nvSpPr>
          <p:spPr>
            <a:xfrm>
              <a:off x="3829685" y="4600575"/>
              <a:ext cx="4514850" cy="4514850"/>
            </a:xfrm>
            <a:prstGeom prst="blockArc">
              <a:avLst>
                <a:gd name="adj1" fmla="val 10800000"/>
                <a:gd name="adj2" fmla="val 16187256"/>
                <a:gd name="adj3" fmla="val 1291"/>
              </a:avLst>
            </a:prstGeom>
            <a:solidFill>
              <a:srgbClr val="92D05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8050530" y="1905000"/>
            <a:ext cx="2631440" cy="3853815"/>
            <a:chOff x="8050530" y="1905000"/>
            <a:chExt cx="2631440" cy="3853815"/>
          </a:xfrm>
        </p:grpSpPr>
        <p:grpSp>
          <p:nvGrpSpPr>
            <p:cNvPr id="35" name="그룹 34"/>
            <p:cNvGrpSpPr/>
            <p:nvPr/>
          </p:nvGrpSpPr>
          <p:grpSpPr>
            <a:xfrm>
              <a:off x="8050530" y="4163060"/>
              <a:ext cx="1518920" cy="1595755"/>
              <a:chOff x="8050530" y="4163060"/>
              <a:chExt cx="1518920" cy="1595755"/>
            </a:xfrm>
          </p:grpSpPr>
          <p:cxnSp>
            <p:nvCxnSpPr>
              <p:cNvPr id="21" name="직선 연결선 20"/>
              <p:cNvCxnSpPr/>
              <p:nvPr/>
            </p:nvCxnSpPr>
            <p:spPr>
              <a:xfrm flipV="1">
                <a:off x="8050530" y="4812030"/>
                <a:ext cx="1519555" cy="947420"/>
              </a:xfrm>
              <a:prstGeom prst="line">
                <a:avLst/>
              </a:prstGeom>
              <a:ln w="19050" cap="flat" cmpd="sng">
                <a:solidFill>
                  <a:srgbClr val="00B0F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endCxn id="34" idx="4"/>
              </p:cNvCxnSpPr>
              <p:nvPr/>
            </p:nvCxnSpPr>
            <p:spPr>
              <a:xfrm flipV="1">
                <a:off x="9569450" y="4163060"/>
                <a:ext cx="635" cy="650240"/>
              </a:xfrm>
              <a:prstGeom prst="line">
                <a:avLst/>
              </a:prstGeom>
              <a:ln w="19050" cap="flat" cmpd="sng">
                <a:solidFill>
                  <a:srgbClr val="00B0F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/>
            <p:cNvGrpSpPr/>
            <p:nvPr/>
          </p:nvGrpSpPr>
          <p:grpSpPr>
            <a:xfrm>
              <a:off x="8373110" y="1905000"/>
              <a:ext cx="2308860" cy="2257425"/>
              <a:chOff x="8373110" y="1905000"/>
              <a:chExt cx="2308860" cy="2257425"/>
            </a:xfrm>
            <a:scene3d>
              <a:camera prst="perspectiveFront"/>
              <a:lightRig rig="threePt" dir="t"/>
            </a:scene3d>
          </p:grpSpPr>
          <p:sp>
            <p:nvSpPr>
              <p:cNvPr id="34" name="타원 33"/>
              <p:cNvSpPr>
                <a:spLocks/>
              </p:cNvSpPr>
              <p:nvPr/>
            </p:nvSpPr>
            <p:spPr>
              <a:xfrm>
                <a:off x="8373110" y="1905000"/>
                <a:ext cx="2309495" cy="2258060"/>
              </a:xfrm>
              <a:prstGeom prst="ellipse">
                <a:avLst/>
              </a:prstGeom>
              <a:solidFill>
                <a:srgbClr val="00B0F0"/>
              </a:solidFill>
              <a:ln w="19050" cap="flat" cmpd="sng">
                <a:solidFill>
                  <a:srgbClr val="00B0F0">
                    <a:alpha val="100000"/>
                  </a:srgbClr>
                </a:solidFill>
                <a:prstDash val="solid"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38" name="TextBox 37"/>
              <p:cNvSpPr txBox="1">
                <a:spLocks/>
              </p:cNvSpPr>
              <p:nvPr/>
            </p:nvSpPr>
            <p:spPr>
              <a:xfrm>
                <a:off x="8714740" y="3373755"/>
                <a:ext cx="1725930" cy="584200"/>
              </a:xfrm>
              <a:prstGeom prst="rect">
                <a:avLst/>
              </a:prstGeom>
              <a:noFill/>
              <a:sp3d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ctr" latinLnBrk="0">
                  <a:buFontTx/>
                  <a:buNone/>
                </a:pPr>
                <a:r>
                  <a:rPr lang="ko-KR" altLang="en-US" sz="1800">
                    <a:solidFill>
                      <a:schemeClr val="bg1"/>
                    </a:solidFill>
                    <a:latin typeface="제주고딕" charset="0"/>
                    <a:ea typeface="제주고딕" charset="0"/>
                  </a:rPr>
                  <a:t>가상현실 (VR)</a:t>
                </a:r>
              </a:p>
              <a:p>
                <a:pPr marL="0" indent="0" algn="ctr" latinLnBrk="0">
                  <a:buFontTx/>
                  <a:buNone/>
                </a:pPr>
                <a:r>
                  <a:rPr lang="ko-KR" altLang="en-US" sz="1400">
                    <a:solidFill>
                      <a:schemeClr val="bg1"/>
                    </a:solidFill>
                    <a:latin typeface="제주고딕" charset="0"/>
                    <a:ea typeface="제주고딕" charset="0"/>
                  </a:rPr>
                  <a:t>BackEnd </a:t>
                </a:r>
                <a:endParaRPr lang="ko-KR" altLang="en-US" sz="1400">
                  <a:solidFill>
                    <a:schemeClr val="bg1"/>
                  </a:solidFill>
                  <a:latin typeface="KoPub돋움체 Bold" charset="0"/>
                  <a:ea typeface="KoPub돋움체 Bold" charset="0"/>
                </a:endParaRP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1480820" y="1905000"/>
            <a:ext cx="2644775" cy="3942715"/>
            <a:chOff x="1480820" y="1905000"/>
            <a:chExt cx="2644775" cy="3942715"/>
          </a:xfrm>
        </p:grpSpPr>
        <p:grpSp>
          <p:nvGrpSpPr>
            <p:cNvPr id="36" name="그룹 35"/>
            <p:cNvGrpSpPr/>
            <p:nvPr/>
          </p:nvGrpSpPr>
          <p:grpSpPr>
            <a:xfrm>
              <a:off x="2602865" y="4257040"/>
              <a:ext cx="1522730" cy="1590675"/>
              <a:chOff x="2602865" y="4257040"/>
              <a:chExt cx="1522730" cy="1590675"/>
            </a:xfrm>
          </p:grpSpPr>
          <p:cxnSp>
            <p:nvCxnSpPr>
              <p:cNvPr id="6" name="직선 연결선 5"/>
              <p:cNvCxnSpPr/>
              <p:nvPr/>
            </p:nvCxnSpPr>
            <p:spPr>
              <a:xfrm flipH="1" flipV="1">
                <a:off x="2602865" y="4898390"/>
                <a:ext cx="1523365" cy="949325"/>
              </a:xfrm>
              <a:prstGeom prst="line">
                <a:avLst/>
              </a:prstGeom>
              <a:ln w="19050" cap="flat" cmpd="sng">
                <a:solidFill>
                  <a:srgbClr val="92D05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 flipV="1">
                <a:off x="2606040" y="4257040"/>
                <a:ext cx="635" cy="650240"/>
              </a:xfrm>
              <a:prstGeom prst="line">
                <a:avLst/>
              </a:prstGeom>
              <a:ln w="19050" cap="flat" cmpd="sng">
                <a:solidFill>
                  <a:srgbClr val="92D05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타원 14"/>
            <p:cNvSpPr>
              <a:spLocks/>
            </p:cNvSpPr>
            <p:nvPr/>
          </p:nvSpPr>
          <p:spPr>
            <a:xfrm>
              <a:off x="1480820" y="1905000"/>
              <a:ext cx="2312670" cy="2344420"/>
            </a:xfrm>
            <a:prstGeom prst="ellipse">
              <a:avLst/>
            </a:prstGeom>
            <a:solidFill>
              <a:srgbClr val="92D050"/>
            </a:solidFill>
            <a:ln w="19050" cap="flat" cmpd="sng">
              <a:solidFill>
                <a:srgbClr val="92D050">
                  <a:alpha val="100000"/>
                </a:srgbClr>
              </a:solidFill>
              <a:prstDash val="solid"/>
            </a:ln>
            <a:scene3d>
              <a:camera prst="perspectiveFront" fov="2700000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19" name="TextBox 18"/>
          <p:cNvSpPr txBox="1">
            <a:spLocks/>
          </p:cNvSpPr>
          <p:nvPr/>
        </p:nvSpPr>
        <p:spPr>
          <a:xfrm>
            <a:off x="1791335" y="3373755"/>
            <a:ext cx="1725930" cy="584200"/>
          </a:xfrm>
          <a:prstGeom prst="rect">
            <a:avLst/>
          </a:prstGeom>
          <a:noFill/>
          <a:scene3d>
            <a:camera prst="perspectiveFront" fov="2700000"/>
            <a:lightRig rig="threePt" dir="t"/>
          </a:scene3d>
          <a:sp3d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solidFill>
                  <a:schemeClr val="bg1"/>
                </a:solidFill>
                <a:latin typeface="제주고딕" charset="0"/>
                <a:ea typeface="제주고딕" charset="0"/>
              </a:rPr>
              <a:t>디자인 </a:t>
            </a:r>
            <a:r>
              <a:rPr lang="en-US" altLang="ko-KR">
                <a:solidFill>
                  <a:schemeClr val="bg1"/>
                </a:solidFill>
                <a:latin typeface="제주고딕" charset="0"/>
                <a:ea typeface="제주고딕" charset="0"/>
              </a:rPr>
              <a:t>(</a:t>
            </a:r>
            <a:r>
              <a:rPr lang="ko-KR" altLang="ko-KR">
                <a:solidFill>
                  <a:schemeClr val="bg1"/>
                </a:solidFill>
                <a:latin typeface="제주고딕" charset="0"/>
                <a:ea typeface="제주고딕" charset="0"/>
              </a:rPr>
              <a:t>Design</a:t>
            </a:r>
            <a:r>
              <a:rPr lang="en-US" altLang="ko-KR">
                <a:solidFill>
                  <a:schemeClr val="bg1"/>
                </a:solidFill>
                <a:latin typeface="제주고딕" charset="0"/>
                <a:ea typeface="제주고딕" charset="0"/>
              </a:rPr>
              <a:t>)</a:t>
            </a:r>
            <a:endParaRPr lang="ko-KR" altLang="en-US">
              <a:solidFill>
                <a:schemeClr val="bg1"/>
              </a:solidFill>
              <a:latin typeface="제주고딕" charset="0"/>
              <a:ea typeface="제주고딕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1400">
                <a:solidFill>
                  <a:schemeClr val="bg1"/>
                </a:solidFill>
                <a:latin typeface="제주고딕" charset="0"/>
                <a:ea typeface="제주고딕" charset="0"/>
              </a:rPr>
              <a:t>FrontEnd</a:t>
            </a:r>
            <a:endParaRPr lang="ko-KR" altLang="en-US" sz="1400">
              <a:solidFill>
                <a:schemeClr val="bg1"/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33" name="TextBox 32"/>
          <p:cNvSpPr txBox="1">
            <a:spLocks/>
          </p:cNvSpPr>
          <p:nvPr/>
        </p:nvSpPr>
        <p:spPr>
          <a:xfrm>
            <a:off x="4476750" y="6233160"/>
            <a:ext cx="325691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algn="ctr" latinLnBrk="0">
              <a:buFontTx/>
              <a:buNone/>
            </a:pPr>
            <a:r>
              <a:rPr lang="en-US" altLang="ko-KR">
                <a:latin typeface="제주고딕" charset="0"/>
                <a:ea typeface="제주고딕" charset="0"/>
              </a:rPr>
              <a:t>[ </a:t>
            </a:r>
            <a:r>
              <a:rPr lang="ko-KR" altLang="en-US">
                <a:latin typeface="제주고딕" charset="0"/>
                <a:ea typeface="제주고딕" charset="0"/>
              </a:rPr>
              <a:t>VR 사진 전시 플랫폼 </a:t>
            </a:r>
            <a:r>
              <a:rPr lang="en-US" altLang="ko-KR">
                <a:latin typeface="제주고딕" charset="0"/>
                <a:ea typeface="제주고딕" charset="0"/>
              </a:rPr>
              <a:t>]</a:t>
            </a:r>
            <a:endParaRPr lang="ko-KR" altLang="en-US">
              <a:latin typeface="제주고딕" charset="0"/>
              <a:ea typeface="제주고딕" charset="0"/>
            </a:endParaRPr>
          </a:p>
        </p:txBody>
      </p:sp>
      <p:sp>
        <p:nvSpPr>
          <p:cNvPr id="45" name="텍스트 상자 36"/>
          <p:cNvSpPr txBox="1">
            <a:spLocks/>
          </p:cNvSpPr>
          <p:nvPr/>
        </p:nvSpPr>
        <p:spPr>
          <a:xfrm>
            <a:off x="4564380" y="5112385"/>
            <a:ext cx="3152775" cy="1016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dist" latinLnBrk="0" hangingPunct="1">
              <a:buFontTx/>
              <a:buNone/>
            </a:pPr>
            <a:r>
              <a:rPr lang="ko-KR" sz="6000">
                <a:solidFill>
                  <a:srgbClr val="986B51"/>
                </a:solidFill>
                <a:latin typeface="Mapo꽃섬" charset="0"/>
                <a:ea typeface="Mapo꽃섬" charset="0"/>
              </a:rPr>
              <a:t>N U V O</a:t>
            </a:r>
            <a:endParaRPr lang="ko-KR" altLang="en-US" sz="6000">
              <a:solidFill>
                <a:srgbClr val="986B51"/>
              </a:solidFill>
              <a:latin typeface="Mapo꽃섬" charset="0"/>
              <a:ea typeface="Mapo꽃섬" charset="0"/>
            </a:endParaRPr>
          </a:p>
        </p:txBody>
      </p:sp>
      <p:pic>
        <p:nvPicPr>
          <p:cNvPr id="46" name="그림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240" y="2138045"/>
            <a:ext cx="1183640" cy="1186815"/>
          </a:xfrm>
          <a:prstGeom prst="rect">
            <a:avLst/>
          </a:prstGeom>
          <a:noFill/>
        </p:spPr>
      </p:pic>
      <p:pic>
        <p:nvPicPr>
          <p:cNvPr id="47" name="그림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020" y="2233930"/>
            <a:ext cx="1012190" cy="1031240"/>
          </a:xfrm>
          <a:prstGeom prst="rect">
            <a:avLst/>
          </a:prstGeom>
          <a:noFill/>
        </p:spPr>
      </p:pic>
      <p:sp>
        <p:nvSpPr>
          <p:cNvPr id="48" name="텍스트 상자 1"/>
          <p:cNvSpPr txBox="1">
            <a:spLocks/>
          </p:cNvSpPr>
          <p:nvPr/>
        </p:nvSpPr>
        <p:spPr>
          <a:xfrm>
            <a:off x="4664710" y="1017905"/>
            <a:ext cx="2506345" cy="708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4000">
                <a:latin typeface="맑은 고딕" charset="0"/>
                <a:ea typeface="맑은 고딕" charset="0"/>
              </a:rPr>
              <a:t>악수</a:t>
            </a:r>
            <a:endParaRPr lang="ko-KR" altLang="en-US" sz="40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23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Pages>28</Pages>
  <Words>619</Words>
  <Characters>0</Characters>
  <Application>Microsoft Office PowerPoint</Application>
  <DocSecurity>0</DocSecurity>
  <PresentationFormat>와이드스크린</PresentationFormat>
  <Lines>0</Lines>
  <Paragraphs>137</Paragraphs>
  <Slides>28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0" baseType="lpstr">
      <vt:lpstr>나눔바른고딕</vt:lpstr>
      <vt:lpstr>Roboto</vt:lpstr>
      <vt:lpstr>제주고딕</vt:lpstr>
      <vt:lpstr>a옛날목욕탕L</vt:lpstr>
      <vt:lpstr>Wingdings</vt:lpstr>
      <vt:lpstr>Arial</vt:lpstr>
      <vt:lpstr>나눔손글씨 펜</vt:lpstr>
      <vt:lpstr>Mapo꽃섬</vt:lpstr>
      <vt:lpstr>조선일보명조</vt:lpstr>
      <vt:lpstr>KoPub돋움체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구 태완</dc:creator>
  <cp:lastModifiedBy>multicampus</cp:lastModifiedBy>
  <cp:revision>5</cp:revision>
  <dcterms:modified xsi:type="dcterms:W3CDTF">2021-01-27T14:32:00Z</dcterms:modified>
  <cp:version>9.102.66.42778</cp:version>
</cp:coreProperties>
</file>